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40" r:id="rId1"/>
  </p:sldMasterIdLst>
  <p:notesMasterIdLst>
    <p:notesMasterId r:id="rId24"/>
  </p:notesMasterIdLst>
  <p:handoutMasterIdLst>
    <p:handoutMasterId r:id="rId25"/>
  </p:handoutMasterIdLst>
  <p:sldIdLst>
    <p:sldId id="256" r:id="rId2"/>
    <p:sldId id="263" r:id="rId3"/>
    <p:sldId id="286" r:id="rId4"/>
    <p:sldId id="287" r:id="rId5"/>
    <p:sldId id="288" r:id="rId6"/>
    <p:sldId id="289" r:id="rId7"/>
    <p:sldId id="269" r:id="rId8"/>
    <p:sldId id="257" r:id="rId9"/>
    <p:sldId id="258" r:id="rId10"/>
    <p:sldId id="259" r:id="rId11"/>
    <p:sldId id="291" r:id="rId12"/>
    <p:sldId id="290" r:id="rId13"/>
    <p:sldId id="260" r:id="rId14"/>
    <p:sldId id="261" r:id="rId15"/>
    <p:sldId id="265" r:id="rId16"/>
    <p:sldId id="266" r:id="rId17"/>
    <p:sldId id="268" r:id="rId18"/>
    <p:sldId id="267" r:id="rId19"/>
    <p:sldId id="270" r:id="rId20"/>
    <p:sldId id="271" r:id="rId21"/>
    <p:sldId id="272" r:id="rId22"/>
    <p:sldId id="285" r:id="rId23"/>
  </p:sldIdLst>
  <p:sldSz cx="9144000" cy="5143500" type="screen16x9"/>
  <p:notesSz cx="7315200" cy="9601200"/>
  <p:defaultTextStyle>
    <a:defPPr>
      <a:defRPr lang="en-US"/>
    </a:defPPr>
    <a:lvl1pPr marL="0" algn="l" defTabSz="9139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989" algn="l" defTabSz="9139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994" algn="l" defTabSz="9139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0987" algn="l" defTabSz="9139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7983" algn="l" defTabSz="9139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4973" algn="l" defTabSz="9139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1963" algn="l" defTabSz="9139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8960" algn="l" defTabSz="9139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5952" algn="l" defTabSz="9139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1DE8EE4-96A6-B44A-BFD3-C2D57CEF6C57}">
          <p14:sldIdLst>
            <p14:sldId id="256"/>
            <p14:sldId id="263"/>
            <p14:sldId id="286"/>
            <p14:sldId id="287"/>
            <p14:sldId id="288"/>
            <p14:sldId id="289"/>
            <p14:sldId id="269"/>
            <p14:sldId id="257"/>
            <p14:sldId id="258"/>
            <p14:sldId id="259"/>
            <p14:sldId id="291"/>
            <p14:sldId id="290"/>
            <p14:sldId id="260"/>
            <p14:sldId id="261"/>
            <p14:sldId id="265"/>
            <p14:sldId id="266"/>
            <p14:sldId id="268"/>
            <p14:sldId id="267"/>
            <p14:sldId id="270"/>
            <p14:sldId id="271"/>
            <p14:sldId id="272"/>
            <p14:sldId id="285"/>
          </p14:sldIdLst>
        </p14:section>
        <p14:section name="Untitled Section" id="{4094CCFA-3B80-6640-81A1-D6B93923F73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864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pos="2880">
          <p15:clr>
            <a:srgbClr val="A4A3A4"/>
          </p15:clr>
        </p15:guide>
        <p15:guide id="5" pos="288">
          <p15:clr>
            <a:srgbClr val="A4A3A4"/>
          </p15:clr>
        </p15:guide>
        <p15:guide id="6" pos="5472">
          <p15:clr>
            <a:srgbClr val="A4A3A4"/>
          </p15:clr>
        </p15:guide>
        <p15:guide id="7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34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15" autoAdjust="0"/>
    <p:restoredTop sz="89973" autoAdjust="0"/>
  </p:normalViewPr>
  <p:slideViewPr>
    <p:cSldViewPr snapToGrid="0" snapToObjects="1">
      <p:cViewPr>
        <p:scale>
          <a:sx n="135" d="100"/>
          <a:sy n="135" d="100"/>
        </p:scale>
        <p:origin x="1352" y="432"/>
      </p:cViewPr>
      <p:guideLst>
        <p:guide orient="horz" pos="2160"/>
        <p:guide orient="horz" pos="864"/>
        <p:guide orient="horz" pos="3792"/>
        <p:guide pos="2880"/>
        <p:guide pos="288"/>
        <p:guide pos="5472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440" y="9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DA3B8E-5D32-B84A-8FCE-32FF2DA8B49A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950429-F8D1-BC45-84E3-4F6C76FA7833}">
      <dgm:prSet phldrT="[Text]"/>
      <dgm:spPr/>
      <dgm:t>
        <a:bodyPr/>
        <a:lstStyle/>
        <a:p>
          <a:r>
            <a:rPr lang="en-US" dirty="0" smtClean="0"/>
            <a:t>C:\</a:t>
          </a:r>
          <a:endParaRPr lang="en-US" dirty="0"/>
        </a:p>
      </dgm:t>
    </dgm:pt>
    <dgm:pt modelId="{EF2C6120-3304-8346-904A-290045C05E2D}" type="parTrans" cxnId="{39D07927-81B6-FC41-9D5A-201EB7B7CF10}">
      <dgm:prSet/>
      <dgm:spPr/>
      <dgm:t>
        <a:bodyPr/>
        <a:lstStyle/>
        <a:p>
          <a:endParaRPr lang="en-US"/>
        </a:p>
      </dgm:t>
    </dgm:pt>
    <dgm:pt modelId="{B66F79C2-A48B-774D-B87A-4E31B688C7B1}" type="sibTrans" cxnId="{39D07927-81B6-FC41-9D5A-201EB7B7CF10}">
      <dgm:prSet/>
      <dgm:spPr/>
      <dgm:t>
        <a:bodyPr/>
        <a:lstStyle/>
        <a:p>
          <a:endParaRPr lang="en-US"/>
        </a:p>
      </dgm:t>
    </dgm:pt>
    <dgm:pt modelId="{7A1DE8F3-B6CF-4D4B-BF02-0C77BD051C2A}">
      <dgm:prSet phldrT="[Text]"/>
      <dgm:spPr/>
      <dgm:t>
        <a:bodyPr/>
        <a:lstStyle/>
        <a:p>
          <a:r>
            <a:rPr lang="en-US" dirty="0" smtClean="0"/>
            <a:t>Windows</a:t>
          </a:r>
          <a:endParaRPr lang="en-US" dirty="0"/>
        </a:p>
      </dgm:t>
    </dgm:pt>
    <dgm:pt modelId="{CA812613-E1DB-4641-A60C-1064D84E59A2}" type="parTrans" cxnId="{759AEEC7-1B08-3242-80E4-BD28D8671B75}">
      <dgm:prSet/>
      <dgm:spPr/>
      <dgm:t>
        <a:bodyPr/>
        <a:lstStyle/>
        <a:p>
          <a:endParaRPr lang="en-US"/>
        </a:p>
      </dgm:t>
    </dgm:pt>
    <dgm:pt modelId="{78007209-885E-8C47-8B8D-768B086E37AB}" type="sibTrans" cxnId="{759AEEC7-1B08-3242-80E4-BD28D8671B75}">
      <dgm:prSet/>
      <dgm:spPr/>
      <dgm:t>
        <a:bodyPr/>
        <a:lstStyle/>
        <a:p>
          <a:endParaRPr lang="en-US"/>
        </a:p>
      </dgm:t>
    </dgm:pt>
    <dgm:pt modelId="{80729833-CE01-8942-90D6-BEAF5499773A}">
      <dgm:prSet phldrT="[Text]"/>
      <dgm:spPr/>
      <dgm:t>
        <a:bodyPr/>
        <a:lstStyle/>
        <a:p>
          <a:r>
            <a:rPr lang="en-US" dirty="0" smtClean="0"/>
            <a:t>System32</a:t>
          </a:r>
          <a:endParaRPr lang="en-US" dirty="0"/>
        </a:p>
      </dgm:t>
    </dgm:pt>
    <dgm:pt modelId="{88F53CD7-72B2-5F41-8714-BA3234157137}" type="parTrans" cxnId="{5670CDE9-BE79-A540-BFA5-F02D457F48D6}">
      <dgm:prSet/>
      <dgm:spPr/>
      <dgm:t>
        <a:bodyPr/>
        <a:lstStyle/>
        <a:p>
          <a:endParaRPr lang="en-US"/>
        </a:p>
      </dgm:t>
    </dgm:pt>
    <dgm:pt modelId="{6363245A-D13F-4C49-8DCA-335BC7662F22}" type="sibTrans" cxnId="{5670CDE9-BE79-A540-BFA5-F02D457F48D6}">
      <dgm:prSet/>
      <dgm:spPr/>
      <dgm:t>
        <a:bodyPr/>
        <a:lstStyle/>
        <a:p>
          <a:endParaRPr lang="en-US"/>
        </a:p>
      </dgm:t>
    </dgm:pt>
    <dgm:pt modelId="{B617937F-39BB-A941-9D87-99F04594EE64}">
      <dgm:prSet phldrT="[Text]"/>
      <dgm:spPr/>
      <dgm:t>
        <a:bodyPr/>
        <a:lstStyle/>
        <a:p>
          <a:r>
            <a:rPr lang="en-US" dirty="0" smtClean="0"/>
            <a:t>System</a:t>
          </a:r>
          <a:endParaRPr lang="en-US" dirty="0"/>
        </a:p>
      </dgm:t>
    </dgm:pt>
    <dgm:pt modelId="{CD7B8278-F8D4-814C-BB6E-C5F783801C3C}" type="parTrans" cxnId="{FD0F7E18-D0AA-6E4B-857C-8ABEC9B2378F}">
      <dgm:prSet/>
      <dgm:spPr/>
      <dgm:t>
        <a:bodyPr/>
        <a:lstStyle/>
        <a:p>
          <a:endParaRPr lang="en-US"/>
        </a:p>
      </dgm:t>
    </dgm:pt>
    <dgm:pt modelId="{93626A35-B89A-F241-BFF7-A2B99E52D62A}" type="sibTrans" cxnId="{FD0F7E18-D0AA-6E4B-857C-8ABEC9B2378F}">
      <dgm:prSet/>
      <dgm:spPr/>
      <dgm:t>
        <a:bodyPr/>
        <a:lstStyle/>
        <a:p>
          <a:endParaRPr lang="en-US"/>
        </a:p>
      </dgm:t>
    </dgm:pt>
    <dgm:pt modelId="{750133AF-FEE3-8744-A373-9705324011B5}">
      <dgm:prSet phldrT="[Text]"/>
      <dgm:spPr/>
      <dgm:t>
        <a:bodyPr/>
        <a:lstStyle/>
        <a:p>
          <a:r>
            <a:rPr lang="en-US" dirty="0" smtClean="0"/>
            <a:t>Program Files</a:t>
          </a:r>
          <a:endParaRPr lang="en-US" dirty="0"/>
        </a:p>
      </dgm:t>
    </dgm:pt>
    <dgm:pt modelId="{05D19527-4286-9F42-B5C2-1AF518B6BFA2}" type="parTrans" cxnId="{72B094AD-7F0A-CF44-9CFC-1C6A36CA5D20}">
      <dgm:prSet/>
      <dgm:spPr/>
      <dgm:t>
        <a:bodyPr/>
        <a:lstStyle/>
        <a:p>
          <a:endParaRPr lang="en-US"/>
        </a:p>
      </dgm:t>
    </dgm:pt>
    <dgm:pt modelId="{0C0A88AA-3344-414A-8B08-9BB8558F4A0A}" type="sibTrans" cxnId="{72B094AD-7F0A-CF44-9CFC-1C6A36CA5D20}">
      <dgm:prSet/>
      <dgm:spPr/>
      <dgm:t>
        <a:bodyPr/>
        <a:lstStyle/>
        <a:p>
          <a:endParaRPr lang="en-US"/>
        </a:p>
      </dgm:t>
    </dgm:pt>
    <dgm:pt modelId="{232EFE2F-39DB-9E43-8619-ED72FAAB1C79}">
      <dgm:prSet phldrT="[Text]"/>
      <dgm:spPr/>
      <dgm:t>
        <a:bodyPr/>
        <a:lstStyle/>
        <a:p>
          <a:r>
            <a:rPr lang="en-US" dirty="0" smtClean="0"/>
            <a:t>Microsoft</a:t>
          </a:r>
          <a:r>
            <a:rPr lang="en-US" baseline="0" dirty="0" smtClean="0"/>
            <a:t> Office</a:t>
          </a:r>
          <a:endParaRPr lang="en-US" dirty="0"/>
        </a:p>
      </dgm:t>
    </dgm:pt>
    <dgm:pt modelId="{3B19BDB4-122F-A84E-81FA-8EA1B90910B9}" type="parTrans" cxnId="{025B9368-C0C5-4F48-A0D9-EE20AA115F0C}">
      <dgm:prSet/>
      <dgm:spPr/>
      <dgm:t>
        <a:bodyPr/>
        <a:lstStyle/>
        <a:p>
          <a:endParaRPr lang="en-US"/>
        </a:p>
      </dgm:t>
    </dgm:pt>
    <dgm:pt modelId="{9101DD50-75BF-164C-8748-C965532D9BDC}" type="sibTrans" cxnId="{025B9368-C0C5-4F48-A0D9-EE20AA115F0C}">
      <dgm:prSet/>
      <dgm:spPr/>
      <dgm:t>
        <a:bodyPr/>
        <a:lstStyle/>
        <a:p>
          <a:endParaRPr lang="en-US"/>
        </a:p>
      </dgm:t>
    </dgm:pt>
    <dgm:pt modelId="{800F1D55-BC25-8846-83EA-48295B61E296}">
      <dgm:prSet/>
      <dgm:spPr/>
      <dgm:t>
        <a:bodyPr/>
        <a:lstStyle/>
        <a:p>
          <a:r>
            <a:rPr lang="en-US" dirty="0" smtClean="0"/>
            <a:t>Temp</a:t>
          </a:r>
          <a:endParaRPr lang="en-US" dirty="0"/>
        </a:p>
      </dgm:t>
    </dgm:pt>
    <dgm:pt modelId="{8A47339C-A425-AD4C-B760-C78D55E5D5ED}" type="parTrans" cxnId="{52A81BD6-BFF0-CB4F-92E4-F343BC58D272}">
      <dgm:prSet/>
      <dgm:spPr/>
      <dgm:t>
        <a:bodyPr/>
        <a:lstStyle/>
        <a:p>
          <a:endParaRPr lang="en-US"/>
        </a:p>
      </dgm:t>
    </dgm:pt>
    <dgm:pt modelId="{3582B0C1-8127-764D-A632-A1C4DEDA5100}" type="sibTrans" cxnId="{52A81BD6-BFF0-CB4F-92E4-F343BC58D272}">
      <dgm:prSet/>
      <dgm:spPr/>
      <dgm:t>
        <a:bodyPr/>
        <a:lstStyle/>
        <a:p>
          <a:endParaRPr lang="en-US"/>
        </a:p>
      </dgm:t>
    </dgm:pt>
    <dgm:pt modelId="{15A88EC1-1EB1-6B47-B338-79B03F201AA5}">
      <dgm:prSet/>
      <dgm:spPr/>
      <dgm:t>
        <a:bodyPr/>
        <a:lstStyle/>
        <a:p>
          <a:r>
            <a:rPr lang="en-US" dirty="0" smtClean="0"/>
            <a:t>Common Files</a:t>
          </a:r>
          <a:endParaRPr lang="en-US" dirty="0"/>
        </a:p>
      </dgm:t>
    </dgm:pt>
    <dgm:pt modelId="{5E7C50E9-4A3B-1947-A19A-54F572C9E4A5}" type="parTrans" cxnId="{617F2687-D8D6-9D43-8C43-B2E11B5F3925}">
      <dgm:prSet/>
      <dgm:spPr/>
      <dgm:t>
        <a:bodyPr/>
        <a:lstStyle/>
        <a:p>
          <a:endParaRPr lang="en-US"/>
        </a:p>
      </dgm:t>
    </dgm:pt>
    <dgm:pt modelId="{14957D97-7C88-B44D-B046-6E5EFB3259D0}" type="sibTrans" cxnId="{617F2687-D8D6-9D43-8C43-B2E11B5F3925}">
      <dgm:prSet/>
      <dgm:spPr/>
      <dgm:t>
        <a:bodyPr/>
        <a:lstStyle/>
        <a:p>
          <a:endParaRPr lang="en-US"/>
        </a:p>
      </dgm:t>
    </dgm:pt>
    <dgm:pt modelId="{01C39348-0C66-C645-B3A1-EA3671A75E9E}" type="pres">
      <dgm:prSet presAssocID="{6FDA3B8E-5D32-B84A-8FCE-32FF2DA8B49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2DC08C3-9B15-3740-BE6F-248A675A5D30}" type="pres">
      <dgm:prSet presAssocID="{9D950429-F8D1-BC45-84E3-4F6C76FA7833}" presName="hierRoot1" presStyleCnt="0"/>
      <dgm:spPr/>
    </dgm:pt>
    <dgm:pt modelId="{9EBFF120-CB96-1F4C-8861-82BC6EA135D2}" type="pres">
      <dgm:prSet presAssocID="{9D950429-F8D1-BC45-84E3-4F6C76FA7833}" presName="composite" presStyleCnt="0"/>
      <dgm:spPr/>
    </dgm:pt>
    <dgm:pt modelId="{EC09870E-2E78-8343-AC06-39A6A05DD66D}" type="pres">
      <dgm:prSet presAssocID="{9D950429-F8D1-BC45-84E3-4F6C76FA7833}" presName="background" presStyleLbl="node0" presStyleIdx="0" presStyleCnt="1"/>
      <dgm:spPr/>
      <dgm:t>
        <a:bodyPr/>
        <a:lstStyle/>
        <a:p>
          <a:endParaRPr lang="en-US"/>
        </a:p>
      </dgm:t>
    </dgm:pt>
    <dgm:pt modelId="{DDED9333-AA46-B245-92B3-51CC117552A4}" type="pres">
      <dgm:prSet presAssocID="{9D950429-F8D1-BC45-84E3-4F6C76FA7833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8D09CF3-0B81-954C-82F4-7F05792FE95B}" type="pres">
      <dgm:prSet presAssocID="{9D950429-F8D1-BC45-84E3-4F6C76FA7833}" presName="hierChild2" presStyleCnt="0"/>
      <dgm:spPr/>
    </dgm:pt>
    <dgm:pt modelId="{80F80819-0166-FE45-B723-D322F70A09DE}" type="pres">
      <dgm:prSet presAssocID="{CA812613-E1DB-4641-A60C-1064D84E59A2}" presName="Name10" presStyleLbl="parChTrans1D2" presStyleIdx="0" presStyleCnt="3"/>
      <dgm:spPr/>
      <dgm:t>
        <a:bodyPr/>
        <a:lstStyle/>
        <a:p>
          <a:endParaRPr lang="en-US"/>
        </a:p>
      </dgm:t>
    </dgm:pt>
    <dgm:pt modelId="{6A9BD3E3-7B1D-084A-AAA0-0247010B5703}" type="pres">
      <dgm:prSet presAssocID="{7A1DE8F3-B6CF-4D4B-BF02-0C77BD051C2A}" presName="hierRoot2" presStyleCnt="0"/>
      <dgm:spPr/>
    </dgm:pt>
    <dgm:pt modelId="{405CFFD4-3BC4-E945-B193-4718282F24D0}" type="pres">
      <dgm:prSet presAssocID="{7A1DE8F3-B6CF-4D4B-BF02-0C77BD051C2A}" presName="composite2" presStyleCnt="0"/>
      <dgm:spPr/>
    </dgm:pt>
    <dgm:pt modelId="{237C6F9D-5263-5145-8513-DC97D15EFC39}" type="pres">
      <dgm:prSet presAssocID="{7A1DE8F3-B6CF-4D4B-BF02-0C77BD051C2A}" presName="background2" presStyleLbl="node2" presStyleIdx="0" presStyleCnt="3"/>
      <dgm:spPr/>
    </dgm:pt>
    <dgm:pt modelId="{EE915FE7-6AF4-C841-992D-663D40C68588}" type="pres">
      <dgm:prSet presAssocID="{7A1DE8F3-B6CF-4D4B-BF02-0C77BD051C2A}" presName="text2" presStyleLbl="fgAcc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89D10C-964E-0247-85B8-13BD63A39413}" type="pres">
      <dgm:prSet presAssocID="{7A1DE8F3-B6CF-4D4B-BF02-0C77BD051C2A}" presName="hierChild3" presStyleCnt="0"/>
      <dgm:spPr/>
    </dgm:pt>
    <dgm:pt modelId="{57CFCB1E-4634-CB42-ABBA-A256BDA42FD5}" type="pres">
      <dgm:prSet presAssocID="{88F53CD7-72B2-5F41-8714-BA3234157137}" presName="Name17" presStyleLbl="parChTrans1D3" presStyleIdx="0" presStyleCnt="4"/>
      <dgm:spPr/>
      <dgm:t>
        <a:bodyPr/>
        <a:lstStyle/>
        <a:p>
          <a:endParaRPr lang="en-US"/>
        </a:p>
      </dgm:t>
    </dgm:pt>
    <dgm:pt modelId="{95AD0BC4-E6B3-E946-AFA3-11AED3598BDA}" type="pres">
      <dgm:prSet presAssocID="{80729833-CE01-8942-90D6-BEAF5499773A}" presName="hierRoot3" presStyleCnt="0"/>
      <dgm:spPr/>
    </dgm:pt>
    <dgm:pt modelId="{CA9E57BE-4A31-8940-8655-4406165EF6AB}" type="pres">
      <dgm:prSet presAssocID="{80729833-CE01-8942-90D6-BEAF5499773A}" presName="composite3" presStyleCnt="0"/>
      <dgm:spPr/>
    </dgm:pt>
    <dgm:pt modelId="{C5C32A6B-6489-9C4D-8F10-BC9A0A303481}" type="pres">
      <dgm:prSet presAssocID="{80729833-CE01-8942-90D6-BEAF5499773A}" presName="background3" presStyleLbl="node3" presStyleIdx="0" presStyleCnt="4"/>
      <dgm:spPr/>
    </dgm:pt>
    <dgm:pt modelId="{BAF2DC56-A91C-7341-93C4-48FE010414B6}" type="pres">
      <dgm:prSet presAssocID="{80729833-CE01-8942-90D6-BEAF5499773A}" presName="text3" presStyleLbl="fgAcc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8845B1-F365-354C-98EE-9206B361ADFA}" type="pres">
      <dgm:prSet presAssocID="{80729833-CE01-8942-90D6-BEAF5499773A}" presName="hierChild4" presStyleCnt="0"/>
      <dgm:spPr/>
    </dgm:pt>
    <dgm:pt modelId="{B4D6B104-1A40-A542-B13F-7BDC709BFA22}" type="pres">
      <dgm:prSet presAssocID="{CD7B8278-F8D4-814C-BB6E-C5F783801C3C}" presName="Name17" presStyleLbl="parChTrans1D3" presStyleIdx="1" presStyleCnt="4"/>
      <dgm:spPr/>
      <dgm:t>
        <a:bodyPr/>
        <a:lstStyle/>
        <a:p>
          <a:endParaRPr lang="en-US"/>
        </a:p>
      </dgm:t>
    </dgm:pt>
    <dgm:pt modelId="{DB3EE328-53A8-F34D-A5AD-9E5762E15F3D}" type="pres">
      <dgm:prSet presAssocID="{B617937F-39BB-A941-9D87-99F04594EE64}" presName="hierRoot3" presStyleCnt="0"/>
      <dgm:spPr/>
    </dgm:pt>
    <dgm:pt modelId="{840067F0-5CE7-504F-9926-8F2680F20EE5}" type="pres">
      <dgm:prSet presAssocID="{B617937F-39BB-A941-9D87-99F04594EE64}" presName="composite3" presStyleCnt="0"/>
      <dgm:spPr/>
    </dgm:pt>
    <dgm:pt modelId="{6AFF90FE-BA66-DD42-AB5A-8C7C641641E1}" type="pres">
      <dgm:prSet presAssocID="{B617937F-39BB-A941-9D87-99F04594EE64}" presName="background3" presStyleLbl="node3" presStyleIdx="1" presStyleCnt="4"/>
      <dgm:spPr/>
    </dgm:pt>
    <dgm:pt modelId="{CB09EACF-707F-7244-B546-4F79B89937A1}" type="pres">
      <dgm:prSet presAssocID="{B617937F-39BB-A941-9D87-99F04594EE64}" presName="text3" presStyleLbl="fgAcc3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4AE5918-0DDD-5048-BE9D-3AB98F433BBA}" type="pres">
      <dgm:prSet presAssocID="{B617937F-39BB-A941-9D87-99F04594EE64}" presName="hierChild4" presStyleCnt="0"/>
      <dgm:spPr/>
    </dgm:pt>
    <dgm:pt modelId="{AB4BAFB2-157C-C141-BEB2-98D1F6D490C8}" type="pres">
      <dgm:prSet presAssocID="{05D19527-4286-9F42-B5C2-1AF518B6BFA2}" presName="Name10" presStyleLbl="parChTrans1D2" presStyleIdx="1" presStyleCnt="3"/>
      <dgm:spPr/>
      <dgm:t>
        <a:bodyPr/>
        <a:lstStyle/>
        <a:p>
          <a:endParaRPr lang="en-US"/>
        </a:p>
      </dgm:t>
    </dgm:pt>
    <dgm:pt modelId="{8FC96FA8-7477-2243-BD7C-8E1C5533479A}" type="pres">
      <dgm:prSet presAssocID="{750133AF-FEE3-8744-A373-9705324011B5}" presName="hierRoot2" presStyleCnt="0"/>
      <dgm:spPr/>
    </dgm:pt>
    <dgm:pt modelId="{21D69045-92AB-044B-BB1D-6A54DB9A763D}" type="pres">
      <dgm:prSet presAssocID="{750133AF-FEE3-8744-A373-9705324011B5}" presName="composite2" presStyleCnt="0"/>
      <dgm:spPr/>
    </dgm:pt>
    <dgm:pt modelId="{D6BA560E-40E2-1045-B1C6-FA8BD13C38B2}" type="pres">
      <dgm:prSet presAssocID="{750133AF-FEE3-8744-A373-9705324011B5}" presName="background2" presStyleLbl="node2" presStyleIdx="1" presStyleCnt="3"/>
      <dgm:spPr/>
    </dgm:pt>
    <dgm:pt modelId="{38A92F69-798B-DF49-A590-2BC4846F753E}" type="pres">
      <dgm:prSet presAssocID="{750133AF-FEE3-8744-A373-9705324011B5}" presName="text2" presStyleLbl="fgAcc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17D954C-E104-3440-B3D8-B7FAFE3D9EDD}" type="pres">
      <dgm:prSet presAssocID="{750133AF-FEE3-8744-A373-9705324011B5}" presName="hierChild3" presStyleCnt="0"/>
      <dgm:spPr/>
    </dgm:pt>
    <dgm:pt modelId="{42D973A2-BAC5-8742-A7B6-93690AABEA53}" type="pres">
      <dgm:prSet presAssocID="{3B19BDB4-122F-A84E-81FA-8EA1B90910B9}" presName="Name17" presStyleLbl="parChTrans1D3" presStyleIdx="2" presStyleCnt="4"/>
      <dgm:spPr/>
      <dgm:t>
        <a:bodyPr/>
        <a:lstStyle/>
        <a:p>
          <a:endParaRPr lang="en-US"/>
        </a:p>
      </dgm:t>
    </dgm:pt>
    <dgm:pt modelId="{B8022700-775D-BF46-9C11-909914782AA8}" type="pres">
      <dgm:prSet presAssocID="{232EFE2F-39DB-9E43-8619-ED72FAAB1C79}" presName="hierRoot3" presStyleCnt="0"/>
      <dgm:spPr/>
    </dgm:pt>
    <dgm:pt modelId="{29E2DB64-1FB9-004B-A2A1-9878AC7A10D2}" type="pres">
      <dgm:prSet presAssocID="{232EFE2F-39DB-9E43-8619-ED72FAAB1C79}" presName="composite3" presStyleCnt="0"/>
      <dgm:spPr/>
    </dgm:pt>
    <dgm:pt modelId="{1537719A-22A2-144E-B3C5-B0A882D60935}" type="pres">
      <dgm:prSet presAssocID="{232EFE2F-39DB-9E43-8619-ED72FAAB1C79}" presName="background3" presStyleLbl="node3" presStyleIdx="2" presStyleCnt="4"/>
      <dgm:spPr/>
    </dgm:pt>
    <dgm:pt modelId="{429D80DD-DB57-0B40-97AB-D18E25D14AAE}" type="pres">
      <dgm:prSet presAssocID="{232EFE2F-39DB-9E43-8619-ED72FAAB1C79}" presName="text3" presStyleLbl="fgAcc3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D86D1B9-2E15-854F-9087-C4A0112024F2}" type="pres">
      <dgm:prSet presAssocID="{232EFE2F-39DB-9E43-8619-ED72FAAB1C79}" presName="hierChild4" presStyleCnt="0"/>
      <dgm:spPr/>
    </dgm:pt>
    <dgm:pt modelId="{5257F20A-F07C-4C45-BF51-5BD519DE3F92}" type="pres">
      <dgm:prSet presAssocID="{5E7C50E9-4A3B-1947-A19A-54F572C9E4A5}" presName="Name17" presStyleLbl="parChTrans1D3" presStyleIdx="3" presStyleCnt="4"/>
      <dgm:spPr/>
      <dgm:t>
        <a:bodyPr/>
        <a:lstStyle/>
        <a:p>
          <a:endParaRPr lang="en-US"/>
        </a:p>
      </dgm:t>
    </dgm:pt>
    <dgm:pt modelId="{F6452CF9-A3AE-224C-AACA-97630658B6E7}" type="pres">
      <dgm:prSet presAssocID="{15A88EC1-1EB1-6B47-B338-79B03F201AA5}" presName="hierRoot3" presStyleCnt="0"/>
      <dgm:spPr/>
    </dgm:pt>
    <dgm:pt modelId="{FA53CAB9-9352-1943-AF4F-8517B1E521AC}" type="pres">
      <dgm:prSet presAssocID="{15A88EC1-1EB1-6B47-B338-79B03F201AA5}" presName="composite3" presStyleCnt="0"/>
      <dgm:spPr/>
    </dgm:pt>
    <dgm:pt modelId="{856AA2A2-DC97-2C47-A637-B437E40ADAD1}" type="pres">
      <dgm:prSet presAssocID="{15A88EC1-1EB1-6B47-B338-79B03F201AA5}" presName="background3" presStyleLbl="node3" presStyleIdx="3" presStyleCnt="4"/>
      <dgm:spPr/>
    </dgm:pt>
    <dgm:pt modelId="{F1B7E8C4-4A5B-324F-B73D-1414EB0226C3}" type="pres">
      <dgm:prSet presAssocID="{15A88EC1-1EB1-6B47-B338-79B03F201AA5}" presName="text3" presStyleLbl="fgAcc3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9B4EDD7-430A-2742-A66A-ADE24C35DE8A}" type="pres">
      <dgm:prSet presAssocID="{15A88EC1-1EB1-6B47-B338-79B03F201AA5}" presName="hierChild4" presStyleCnt="0"/>
      <dgm:spPr/>
    </dgm:pt>
    <dgm:pt modelId="{CB9A0C69-17F8-8848-BAC9-B0DDAA0AC7BC}" type="pres">
      <dgm:prSet presAssocID="{8A47339C-A425-AD4C-B760-C78D55E5D5ED}" presName="Name10" presStyleLbl="parChTrans1D2" presStyleIdx="2" presStyleCnt="3"/>
      <dgm:spPr/>
      <dgm:t>
        <a:bodyPr/>
        <a:lstStyle/>
        <a:p>
          <a:endParaRPr lang="en-US"/>
        </a:p>
      </dgm:t>
    </dgm:pt>
    <dgm:pt modelId="{0CC8A888-B77E-8643-92C8-5A4C940C0554}" type="pres">
      <dgm:prSet presAssocID="{800F1D55-BC25-8846-83EA-48295B61E296}" presName="hierRoot2" presStyleCnt="0"/>
      <dgm:spPr/>
    </dgm:pt>
    <dgm:pt modelId="{85EA1A76-A07D-B442-A9BE-3A9CA293DB42}" type="pres">
      <dgm:prSet presAssocID="{800F1D55-BC25-8846-83EA-48295B61E296}" presName="composite2" presStyleCnt="0"/>
      <dgm:spPr/>
    </dgm:pt>
    <dgm:pt modelId="{28B83B81-C9AE-D64E-BDF2-447CBDB8AEBB}" type="pres">
      <dgm:prSet presAssocID="{800F1D55-BC25-8846-83EA-48295B61E296}" presName="background2" presStyleLbl="node2" presStyleIdx="2" presStyleCnt="3"/>
      <dgm:spPr/>
    </dgm:pt>
    <dgm:pt modelId="{4A932DDC-AE90-1F46-9B15-B05CDF22D717}" type="pres">
      <dgm:prSet presAssocID="{800F1D55-BC25-8846-83EA-48295B61E296}" presName="text2" presStyleLbl="fgAcc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381C3D5-3C6E-C846-B394-80A15BEED15D}" type="pres">
      <dgm:prSet presAssocID="{800F1D55-BC25-8846-83EA-48295B61E296}" presName="hierChild3" presStyleCnt="0"/>
      <dgm:spPr/>
    </dgm:pt>
  </dgm:ptLst>
  <dgm:cxnLst>
    <dgm:cxn modelId="{FD0F7E18-D0AA-6E4B-857C-8ABEC9B2378F}" srcId="{7A1DE8F3-B6CF-4D4B-BF02-0C77BD051C2A}" destId="{B617937F-39BB-A941-9D87-99F04594EE64}" srcOrd="1" destOrd="0" parTransId="{CD7B8278-F8D4-814C-BB6E-C5F783801C3C}" sibTransId="{93626A35-B89A-F241-BFF7-A2B99E52D62A}"/>
    <dgm:cxn modelId="{6512468B-6CF3-6F4A-B8EE-28EA4DB56F0C}" type="presOf" srcId="{CD7B8278-F8D4-814C-BB6E-C5F783801C3C}" destId="{B4D6B104-1A40-A542-B13F-7BDC709BFA22}" srcOrd="0" destOrd="0" presId="urn:microsoft.com/office/officeart/2005/8/layout/hierarchy1"/>
    <dgm:cxn modelId="{A406B1F0-077E-B04E-9875-9436C0937CC0}" type="presOf" srcId="{CA812613-E1DB-4641-A60C-1064D84E59A2}" destId="{80F80819-0166-FE45-B723-D322F70A09DE}" srcOrd="0" destOrd="0" presId="urn:microsoft.com/office/officeart/2005/8/layout/hierarchy1"/>
    <dgm:cxn modelId="{FC25E6EB-2FB1-8B4C-A7C2-839DBB8EF3D1}" type="presOf" srcId="{3B19BDB4-122F-A84E-81FA-8EA1B90910B9}" destId="{42D973A2-BAC5-8742-A7B6-93690AABEA53}" srcOrd="0" destOrd="0" presId="urn:microsoft.com/office/officeart/2005/8/layout/hierarchy1"/>
    <dgm:cxn modelId="{63E930F7-BAF0-A14F-AF0C-E15BF18731FF}" type="presOf" srcId="{88F53CD7-72B2-5F41-8714-BA3234157137}" destId="{57CFCB1E-4634-CB42-ABBA-A256BDA42FD5}" srcOrd="0" destOrd="0" presId="urn:microsoft.com/office/officeart/2005/8/layout/hierarchy1"/>
    <dgm:cxn modelId="{72B094AD-7F0A-CF44-9CFC-1C6A36CA5D20}" srcId="{9D950429-F8D1-BC45-84E3-4F6C76FA7833}" destId="{750133AF-FEE3-8744-A373-9705324011B5}" srcOrd="1" destOrd="0" parTransId="{05D19527-4286-9F42-B5C2-1AF518B6BFA2}" sibTransId="{0C0A88AA-3344-414A-8B08-9BB8558F4A0A}"/>
    <dgm:cxn modelId="{63DAFA8F-128C-F746-987B-ECCBB2391357}" type="presOf" srcId="{05D19527-4286-9F42-B5C2-1AF518B6BFA2}" destId="{AB4BAFB2-157C-C141-BEB2-98D1F6D490C8}" srcOrd="0" destOrd="0" presId="urn:microsoft.com/office/officeart/2005/8/layout/hierarchy1"/>
    <dgm:cxn modelId="{53BEEC0B-E20D-C74C-B307-6DCE18088D51}" type="presOf" srcId="{800F1D55-BC25-8846-83EA-48295B61E296}" destId="{4A932DDC-AE90-1F46-9B15-B05CDF22D717}" srcOrd="0" destOrd="0" presId="urn:microsoft.com/office/officeart/2005/8/layout/hierarchy1"/>
    <dgm:cxn modelId="{7011ED5E-CC8C-694D-AA85-397B5B078F6F}" type="presOf" srcId="{8A47339C-A425-AD4C-B760-C78D55E5D5ED}" destId="{CB9A0C69-17F8-8848-BAC9-B0DDAA0AC7BC}" srcOrd="0" destOrd="0" presId="urn:microsoft.com/office/officeart/2005/8/layout/hierarchy1"/>
    <dgm:cxn modelId="{759AEEC7-1B08-3242-80E4-BD28D8671B75}" srcId="{9D950429-F8D1-BC45-84E3-4F6C76FA7833}" destId="{7A1DE8F3-B6CF-4D4B-BF02-0C77BD051C2A}" srcOrd="0" destOrd="0" parTransId="{CA812613-E1DB-4641-A60C-1064D84E59A2}" sibTransId="{78007209-885E-8C47-8B8D-768B086E37AB}"/>
    <dgm:cxn modelId="{95C6F1EE-69E1-E243-8F68-44604CA16C9D}" type="presOf" srcId="{9D950429-F8D1-BC45-84E3-4F6C76FA7833}" destId="{DDED9333-AA46-B245-92B3-51CC117552A4}" srcOrd="0" destOrd="0" presId="urn:microsoft.com/office/officeart/2005/8/layout/hierarchy1"/>
    <dgm:cxn modelId="{B9FD7CB3-4793-9B4E-A121-20C3BDDD84AF}" type="presOf" srcId="{15A88EC1-1EB1-6B47-B338-79B03F201AA5}" destId="{F1B7E8C4-4A5B-324F-B73D-1414EB0226C3}" srcOrd="0" destOrd="0" presId="urn:microsoft.com/office/officeart/2005/8/layout/hierarchy1"/>
    <dgm:cxn modelId="{39D07927-81B6-FC41-9D5A-201EB7B7CF10}" srcId="{6FDA3B8E-5D32-B84A-8FCE-32FF2DA8B49A}" destId="{9D950429-F8D1-BC45-84E3-4F6C76FA7833}" srcOrd="0" destOrd="0" parTransId="{EF2C6120-3304-8346-904A-290045C05E2D}" sibTransId="{B66F79C2-A48B-774D-B87A-4E31B688C7B1}"/>
    <dgm:cxn modelId="{AFBDB323-219F-0A4B-9D03-D31ACF69A2C9}" type="presOf" srcId="{7A1DE8F3-B6CF-4D4B-BF02-0C77BD051C2A}" destId="{EE915FE7-6AF4-C841-992D-663D40C68588}" srcOrd="0" destOrd="0" presId="urn:microsoft.com/office/officeart/2005/8/layout/hierarchy1"/>
    <dgm:cxn modelId="{94B07575-79FA-1C49-94B5-D33CB516E5A5}" type="presOf" srcId="{5E7C50E9-4A3B-1947-A19A-54F572C9E4A5}" destId="{5257F20A-F07C-4C45-BF51-5BD519DE3F92}" srcOrd="0" destOrd="0" presId="urn:microsoft.com/office/officeart/2005/8/layout/hierarchy1"/>
    <dgm:cxn modelId="{5670CDE9-BE79-A540-BFA5-F02D457F48D6}" srcId="{7A1DE8F3-B6CF-4D4B-BF02-0C77BD051C2A}" destId="{80729833-CE01-8942-90D6-BEAF5499773A}" srcOrd="0" destOrd="0" parTransId="{88F53CD7-72B2-5F41-8714-BA3234157137}" sibTransId="{6363245A-D13F-4C49-8DCA-335BC7662F22}"/>
    <dgm:cxn modelId="{8BE66DC3-A49D-6F45-AE79-A23BBDC532DC}" type="presOf" srcId="{80729833-CE01-8942-90D6-BEAF5499773A}" destId="{BAF2DC56-A91C-7341-93C4-48FE010414B6}" srcOrd="0" destOrd="0" presId="urn:microsoft.com/office/officeart/2005/8/layout/hierarchy1"/>
    <dgm:cxn modelId="{D802A8C5-B658-3943-B76F-C16912B854C6}" type="presOf" srcId="{750133AF-FEE3-8744-A373-9705324011B5}" destId="{38A92F69-798B-DF49-A590-2BC4846F753E}" srcOrd="0" destOrd="0" presId="urn:microsoft.com/office/officeart/2005/8/layout/hierarchy1"/>
    <dgm:cxn modelId="{F3D88538-414A-1444-AA20-A1C26438CA4A}" type="presOf" srcId="{6FDA3B8E-5D32-B84A-8FCE-32FF2DA8B49A}" destId="{01C39348-0C66-C645-B3A1-EA3671A75E9E}" srcOrd="0" destOrd="0" presId="urn:microsoft.com/office/officeart/2005/8/layout/hierarchy1"/>
    <dgm:cxn modelId="{025B9368-C0C5-4F48-A0D9-EE20AA115F0C}" srcId="{750133AF-FEE3-8744-A373-9705324011B5}" destId="{232EFE2F-39DB-9E43-8619-ED72FAAB1C79}" srcOrd="0" destOrd="0" parTransId="{3B19BDB4-122F-A84E-81FA-8EA1B90910B9}" sibTransId="{9101DD50-75BF-164C-8748-C965532D9BDC}"/>
    <dgm:cxn modelId="{7645FB15-71B0-7140-9198-AF3F680EB317}" type="presOf" srcId="{B617937F-39BB-A941-9D87-99F04594EE64}" destId="{CB09EACF-707F-7244-B546-4F79B89937A1}" srcOrd="0" destOrd="0" presId="urn:microsoft.com/office/officeart/2005/8/layout/hierarchy1"/>
    <dgm:cxn modelId="{617F2687-D8D6-9D43-8C43-B2E11B5F3925}" srcId="{750133AF-FEE3-8744-A373-9705324011B5}" destId="{15A88EC1-1EB1-6B47-B338-79B03F201AA5}" srcOrd="1" destOrd="0" parTransId="{5E7C50E9-4A3B-1947-A19A-54F572C9E4A5}" sibTransId="{14957D97-7C88-B44D-B046-6E5EFB3259D0}"/>
    <dgm:cxn modelId="{89F78872-E1F2-3848-B110-58D1EE78B8EF}" type="presOf" srcId="{232EFE2F-39DB-9E43-8619-ED72FAAB1C79}" destId="{429D80DD-DB57-0B40-97AB-D18E25D14AAE}" srcOrd="0" destOrd="0" presId="urn:microsoft.com/office/officeart/2005/8/layout/hierarchy1"/>
    <dgm:cxn modelId="{52A81BD6-BFF0-CB4F-92E4-F343BC58D272}" srcId="{9D950429-F8D1-BC45-84E3-4F6C76FA7833}" destId="{800F1D55-BC25-8846-83EA-48295B61E296}" srcOrd="2" destOrd="0" parTransId="{8A47339C-A425-AD4C-B760-C78D55E5D5ED}" sibTransId="{3582B0C1-8127-764D-A632-A1C4DEDA5100}"/>
    <dgm:cxn modelId="{D780BABA-9F39-4A41-A112-D787268CF9E9}" type="presParOf" srcId="{01C39348-0C66-C645-B3A1-EA3671A75E9E}" destId="{42DC08C3-9B15-3740-BE6F-248A675A5D30}" srcOrd="0" destOrd="0" presId="urn:microsoft.com/office/officeart/2005/8/layout/hierarchy1"/>
    <dgm:cxn modelId="{9D37DEC2-C3DD-B64A-80C2-54A52A16E843}" type="presParOf" srcId="{42DC08C3-9B15-3740-BE6F-248A675A5D30}" destId="{9EBFF120-CB96-1F4C-8861-82BC6EA135D2}" srcOrd="0" destOrd="0" presId="urn:microsoft.com/office/officeart/2005/8/layout/hierarchy1"/>
    <dgm:cxn modelId="{EA44DAE7-3C49-194C-8973-E69753F2EE1B}" type="presParOf" srcId="{9EBFF120-CB96-1F4C-8861-82BC6EA135D2}" destId="{EC09870E-2E78-8343-AC06-39A6A05DD66D}" srcOrd="0" destOrd="0" presId="urn:microsoft.com/office/officeart/2005/8/layout/hierarchy1"/>
    <dgm:cxn modelId="{B014D2BE-074B-D34C-9175-4EC578BBC167}" type="presParOf" srcId="{9EBFF120-CB96-1F4C-8861-82BC6EA135D2}" destId="{DDED9333-AA46-B245-92B3-51CC117552A4}" srcOrd="1" destOrd="0" presId="urn:microsoft.com/office/officeart/2005/8/layout/hierarchy1"/>
    <dgm:cxn modelId="{824A4BB2-A3F8-B74C-B78A-2D00ED242993}" type="presParOf" srcId="{42DC08C3-9B15-3740-BE6F-248A675A5D30}" destId="{08D09CF3-0B81-954C-82F4-7F05792FE95B}" srcOrd="1" destOrd="0" presId="urn:microsoft.com/office/officeart/2005/8/layout/hierarchy1"/>
    <dgm:cxn modelId="{6F28AE7B-5283-224E-BEF9-58EBA27EA7E5}" type="presParOf" srcId="{08D09CF3-0B81-954C-82F4-7F05792FE95B}" destId="{80F80819-0166-FE45-B723-D322F70A09DE}" srcOrd="0" destOrd="0" presId="urn:microsoft.com/office/officeart/2005/8/layout/hierarchy1"/>
    <dgm:cxn modelId="{E6FF4F7A-54C2-2D43-BC70-DA36C2CDDA91}" type="presParOf" srcId="{08D09CF3-0B81-954C-82F4-7F05792FE95B}" destId="{6A9BD3E3-7B1D-084A-AAA0-0247010B5703}" srcOrd="1" destOrd="0" presId="urn:microsoft.com/office/officeart/2005/8/layout/hierarchy1"/>
    <dgm:cxn modelId="{5C5D329D-0660-FE41-8F38-AE31BB8F4E6D}" type="presParOf" srcId="{6A9BD3E3-7B1D-084A-AAA0-0247010B5703}" destId="{405CFFD4-3BC4-E945-B193-4718282F24D0}" srcOrd="0" destOrd="0" presId="urn:microsoft.com/office/officeart/2005/8/layout/hierarchy1"/>
    <dgm:cxn modelId="{391D563B-527A-2B40-B10E-8D0AFB5CDF3E}" type="presParOf" srcId="{405CFFD4-3BC4-E945-B193-4718282F24D0}" destId="{237C6F9D-5263-5145-8513-DC97D15EFC39}" srcOrd="0" destOrd="0" presId="urn:microsoft.com/office/officeart/2005/8/layout/hierarchy1"/>
    <dgm:cxn modelId="{B199685C-FA96-2D41-8F62-2F37B9064268}" type="presParOf" srcId="{405CFFD4-3BC4-E945-B193-4718282F24D0}" destId="{EE915FE7-6AF4-C841-992D-663D40C68588}" srcOrd="1" destOrd="0" presId="urn:microsoft.com/office/officeart/2005/8/layout/hierarchy1"/>
    <dgm:cxn modelId="{E1586B8B-0A81-0840-8B5E-71C2380FD039}" type="presParOf" srcId="{6A9BD3E3-7B1D-084A-AAA0-0247010B5703}" destId="{DE89D10C-964E-0247-85B8-13BD63A39413}" srcOrd="1" destOrd="0" presId="urn:microsoft.com/office/officeart/2005/8/layout/hierarchy1"/>
    <dgm:cxn modelId="{35638338-6997-6944-9A62-646A6EE698F5}" type="presParOf" srcId="{DE89D10C-964E-0247-85B8-13BD63A39413}" destId="{57CFCB1E-4634-CB42-ABBA-A256BDA42FD5}" srcOrd="0" destOrd="0" presId="urn:microsoft.com/office/officeart/2005/8/layout/hierarchy1"/>
    <dgm:cxn modelId="{8374137C-966F-C341-8F9C-E9B565C45526}" type="presParOf" srcId="{DE89D10C-964E-0247-85B8-13BD63A39413}" destId="{95AD0BC4-E6B3-E946-AFA3-11AED3598BDA}" srcOrd="1" destOrd="0" presId="urn:microsoft.com/office/officeart/2005/8/layout/hierarchy1"/>
    <dgm:cxn modelId="{36C0FE6E-AD5B-A74E-9386-41E8011718B0}" type="presParOf" srcId="{95AD0BC4-E6B3-E946-AFA3-11AED3598BDA}" destId="{CA9E57BE-4A31-8940-8655-4406165EF6AB}" srcOrd="0" destOrd="0" presId="urn:microsoft.com/office/officeart/2005/8/layout/hierarchy1"/>
    <dgm:cxn modelId="{77581BD9-8F94-FC47-912E-BC7E16EB2618}" type="presParOf" srcId="{CA9E57BE-4A31-8940-8655-4406165EF6AB}" destId="{C5C32A6B-6489-9C4D-8F10-BC9A0A303481}" srcOrd="0" destOrd="0" presId="urn:microsoft.com/office/officeart/2005/8/layout/hierarchy1"/>
    <dgm:cxn modelId="{3F293402-7AE2-8240-B893-6371DEF3923E}" type="presParOf" srcId="{CA9E57BE-4A31-8940-8655-4406165EF6AB}" destId="{BAF2DC56-A91C-7341-93C4-48FE010414B6}" srcOrd="1" destOrd="0" presId="urn:microsoft.com/office/officeart/2005/8/layout/hierarchy1"/>
    <dgm:cxn modelId="{1C607E4D-460B-984C-B04D-A8FEBDD02D2B}" type="presParOf" srcId="{95AD0BC4-E6B3-E946-AFA3-11AED3598BDA}" destId="{C38845B1-F365-354C-98EE-9206B361ADFA}" srcOrd="1" destOrd="0" presId="urn:microsoft.com/office/officeart/2005/8/layout/hierarchy1"/>
    <dgm:cxn modelId="{59496D0E-00D4-C54A-99E0-3F423F06DEA4}" type="presParOf" srcId="{DE89D10C-964E-0247-85B8-13BD63A39413}" destId="{B4D6B104-1A40-A542-B13F-7BDC709BFA22}" srcOrd="2" destOrd="0" presId="urn:microsoft.com/office/officeart/2005/8/layout/hierarchy1"/>
    <dgm:cxn modelId="{212C1FDA-BB78-EE48-880A-070C58EABEED}" type="presParOf" srcId="{DE89D10C-964E-0247-85B8-13BD63A39413}" destId="{DB3EE328-53A8-F34D-A5AD-9E5762E15F3D}" srcOrd="3" destOrd="0" presId="urn:microsoft.com/office/officeart/2005/8/layout/hierarchy1"/>
    <dgm:cxn modelId="{BB6A5EDC-6402-1B40-B257-AAD712A62DE8}" type="presParOf" srcId="{DB3EE328-53A8-F34D-A5AD-9E5762E15F3D}" destId="{840067F0-5CE7-504F-9926-8F2680F20EE5}" srcOrd="0" destOrd="0" presId="urn:microsoft.com/office/officeart/2005/8/layout/hierarchy1"/>
    <dgm:cxn modelId="{F05D4B48-AC50-AE46-80BB-29E6850E091A}" type="presParOf" srcId="{840067F0-5CE7-504F-9926-8F2680F20EE5}" destId="{6AFF90FE-BA66-DD42-AB5A-8C7C641641E1}" srcOrd="0" destOrd="0" presId="urn:microsoft.com/office/officeart/2005/8/layout/hierarchy1"/>
    <dgm:cxn modelId="{CF61C51A-ABB5-1E44-AEFC-18E2B06E5C77}" type="presParOf" srcId="{840067F0-5CE7-504F-9926-8F2680F20EE5}" destId="{CB09EACF-707F-7244-B546-4F79B89937A1}" srcOrd="1" destOrd="0" presId="urn:microsoft.com/office/officeart/2005/8/layout/hierarchy1"/>
    <dgm:cxn modelId="{9906B981-88A1-B841-8A75-28E15FC03A57}" type="presParOf" srcId="{DB3EE328-53A8-F34D-A5AD-9E5762E15F3D}" destId="{74AE5918-0DDD-5048-BE9D-3AB98F433BBA}" srcOrd="1" destOrd="0" presId="urn:microsoft.com/office/officeart/2005/8/layout/hierarchy1"/>
    <dgm:cxn modelId="{DA75076D-98D4-DC46-940E-357F610DB795}" type="presParOf" srcId="{08D09CF3-0B81-954C-82F4-7F05792FE95B}" destId="{AB4BAFB2-157C-C141-BEB2-98D1F6D490C8}" srcOrd="2" destOrd="0" presId="urn:microsoft.com/office/officeart/2005/8/layout/hierarchy1"/>
    <dgm:cxn modelId="{7DC3FDFC-7549-A64E-BB51-93E8BB495716}" type="presParOf" srcId="{08D09CF3-0B81-954C-82F4-7F05792FE95B}" destId="{8FC96FA8-7477-2243-BD7C-8E1C5533479A}" srcOrd="3" destOrd="0" presId="urn:microsoft.com/office/officeart/2005/8/layout/hierarchy1"/>
    <dgm:cxn modelId="{A3CFF602-C7B0-6146-91C7-3FF6750F32EA}" type="presParOf" srcId="{8FC96FA8-7477-2243-BD7C-8E1C5533479A}" destId="{21D69045-92AB-044B-BB1D-6A54DB9A763D}" srcOrd="0" destOrd="0" presId="urn:microsoft.com/office/officeart/2005/8/layout/hierarchy1"/>
    <dgm:cxn modelId="{5471C004-4169-5A4A-A369-8B3A077E6CDA}" type="presParOf" srcId="{21D69045-92AB-044B-BB1D-6A54DB9A763D}" destId="{D6BA560E-40E2-1045-B1C6-FA8BD13C38B2}" srcOrd="0" destOrd="0" presId="urn:microsoft.com/office/officeart/2005/8/layout/hierarchy1"/>
    <dgm:cxn modelId="{13AEE344-3639-2142-B75B-27376DC1B120}" type="presParOf" srcId="{21D69045-92AB-044B-BB1D-6A54DB9A763D}" destId="{38A92F69-798B-DF49-A590-2BC4846F753E}" srcOrd="1" destOrd="0" presId="urn:microsoft.com/office/officeart/2005/8/layout/hierarchy1"/>
    <dgm:cxn modelId="{93296AD0-E17F-3F4F-A24B-2F173E5D4DCD}" type="presParOf" srcId="{8FC96FA8-7477-2243-BD7C-8E1C5533479A}" destId="{217D954C-E104-3440-B3D8-B7FAFE3D9EDD}" srcOrd="1" destOrd="0" presId="urn:microsoft.com/office/officeart/2005/8/layout/hierarchy1"/>
    <dgm:cxn modelId="{A45B4675-2583-9148-A722-99DC37D0283D}" type="presParOf" srcId="{217D954C-E104-3440-B3D8-B7FAFE3D9EDD}" destId="{42D973A2-BAC5-8742-A7B6-93690AABEA53}" srcOrd="0" destOrd="0" presId="urn:microsoft.com/office/officeart/2005/8/layout/hierarchy1"/>
    <dgm:cxn modelId="{81D601D9-B25C-4D4F-9A91-1839B304C59E}" type="presParOf" srcId="{217D954C-E104-3440-B3D8-B7FAFE3D9EDD}" destId="{B8022700-775D-BF46-9C11-909914782AA8}" srcOrd="1" destOrd="0" presId="urn:microsoft.com/office/officeart/2005/8/layout/hierarchy1"/>
    <dgm:cxn modelId="{65A8DF69-DC7F-2844-9290-931D31BB17F9}" type="presParOf" srcId="{B8022700-775D-BF46-9C11-909914782AA8}" destId="{29E2DB64-1FB9-004B-A2A1-9878AC7A10D2}" srcOrd="0" destOrd="0" presId="urn:microsoft.com/office/officeart/2005/8/layout/hierarchy1"/>
    <dgm:cxn modelId="{4D225B77-E5AA-2B4E-A9AD-C0ABE78BECE7}" type="presParOf" srcId="{29E2DB64-1FB9-004B-A2A1-9878AC7A10D2}" destId="{1537719A-22A2-144E-B3C5-B0A882D60935}" srcOrd="0" destOrd="0" presId="urn:microsoft.com/office/officeart/2005/8/layout/hierarchy1"/>
    <dgm:cxn modelId="{0922145B-6402-FA46-B1C1-65A70DBF2BB6}" type="presParOf" srcId="{29E2DB64-1FB9-004B-A2A1-9878AC7A10D2}" destId="{429D80DD-DB57-0B40-97AB-D18E25D14AAE}" srcOrd="1" destOrd="0" presId="urn:microsoft.com/office/officeart/2005/8/layout/hierarchy1"/>
    <dgm:cxn modelId="{3E9DDF79-21A5-8A47-9A64-2BBC67B541E6}" type="presParOf" srcId="{B8022700-775D-BF46-9C11-909914782AA8}" destId="{5D86D1B9-2E15-854F-9087-C4A0112024F2}" srcOrd="1" destOrd="0" presId="urn:microsoft.com/office/officeart/2005/8/layout/hierarchy1"/>
    <dgm:cxn modelId="{CF4B101D-BFC4-9A41-96E8-159507E57A03}" type="presParOf" srcId="{217D954C-E104-3440-B3D8-B7FAFE3D9EDD}" destId="{5257F20A-F07C-4C45-BF51-5BD519DE3F92}" srcOrd="2" destOrd="0" presId="urn:microsoft.com/office/officeart/2005/8/layout/hierarchy1"/>
    <dgm:cxn modelId="{27B58C4E-DB2C-0044-952E-65E558FB06B2}" type="presParOf" srcId="{217D954C-E104-3440-B3D8-B7FAFE3D9EDD}" destId="{F6452CF9-A3AE-224C-AACA-97630658B6E7}" srcOrd="3" destOrd="0" presId="urn:microsoft.com/office/officeart/2005/8/layout/hierarchy1"/>
    <dgm:cxn modelId="{FC430F49-AD3E-BE4A-9009-22F4CD922D0D}" type="presParOf" srcId="{F6452CF9-A3AE-224C-AACA-97630658B6E7}" destId="{FA53CAB9-9352-1943-AF4F-8517B1E521AC}" srcOrd="0" destOrd="0" presId="urn:microsoft.com/office/officeart/2005/8/layout/hierarchy1"/>
    <dgm:cxn modelId="{349196DC-4D9D-C748-9B97-BD42D9975D17}" type="presParOf" srcId="{FA53CAB9-9352-1943-AF4F-8517B1E521AC}" destId="{856AA2A2-DC97-2C47-A637-B437E40ADAD1}" srcOrd="0" destOrd="0" presId="urn:microsoft.com/office/officeart/2005/8/layout/hierarchy1"/>
    <dgm:cxn modelId="{5FC470A5-FD52-CF41-93F2-517445BC5992}" type="presParOf" srcId="{FA53CAB9-9352-1943-AF4F-8517B1E521AC}" destId="{F1B7E8C4-4A5B-324F-B73D-1414EB0226C3}" srcOrd="1" destOrd="0" presId="urn:microsoft.com/office/officeart/2005/8/layout/hierarchy1"/>
    <dgm:cxn modelId="{16280105-9EE9-9747-BAF0-69FCC87E4267}" type="presParOf" srcId="{F6452CF9-A3AE-224C-AACA-97630658B6E7}" destId="{D9B4EDD7-430A-2742-A66A-ADE24C35DE8A}" srcOrd="1" destOrd="0" presId="urn:microsoft.com/office/officeart/2005/8/layout/hierarchy1"/>
    <dgm:cxn modelId="{C9E12252-2AA5-6F4C-AAF3-6A33D03114A4}" type="presParOf" srcId="{08D09CF3-0B81-954C-82F4-7F05792FE95B}" destId="{CB9A0C69-17F8-8848-BAC9-B0DDAA0AC7BC}" srcOrd="4" destOrd="0" presId="urn:microsoft.com/office/officeart/2005/8/layout/hierarchy1"/>
    <dgm:cxn modelId="{6D07888A-30DC-5844-96DF-CA7DF0BC8829}" type="presParOf" srcId="{08D09CF3-0B81-954C-82F4-7F05792FE95B}" destId="{0CC8A888-B77E-8643-92C8-5A4C940C0554}" srcOrd="5" destOrd="0" presId="urn:microsoft.com/office/officeart/2005/8/layout/hierarchy1"/>
    <dgm:cxn modelId="{9E4965E0-3670-8047-AC3F-E78BD1EB8E0D}" type="presParOf" srcId="{0CC8A888-B77E-8643-92C8-5A4C940C0554}" destId="{85EA1A76-A07D-B442-A9BE-3A9CA293DB42}" srcOrd="0" destOrd="0" presId="urn:microsoft.com/office/officeart/2005/8/layout/hierarchy1"/>
    <dgm:cxn modelId="{52FC4A90-9A69-DC4F-8C35-E1588EE51067}" type="presParOf" srcId="{85EA1A76-A07D-B442-A9BE-3A9CA293DB42}" destId="{28B83B81-C9AE-D64E-BDF2-447CBDB8AEBB}" srcOrd="0" destOrd="0" presId="urn:microsoft.com/office/officeart/2005/8/layout/hierarchy1"/>
    <dgm:cxn modelId="{CF2C8BB6-AB61-9D4F-BC8C-EEE366849000}" type="presParOf" srcId="{85EA1A76-A07D-B442-A9BE-3A9CA293DB42}" destId="{4A932DDC-AE90-1F46-9B15-B05CDF22D717}" srcOrd="1" destOrd="0" presId="urn:microsoft.com/office/officeart/2005/8/layout/hierarchy1"/>
    <dgm:cxn modelId="{3653BCC7-0672-7B4E-ACD5-B9BCE3B402D6}" type="presParOf" srcId="{0CC8A888-B77E-8643-92C8-5A4C940C0554}" destId="{3381C3D5-3C6E-C846-B394-80A15BEED15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FDA3B8E-5D32-B84A-8FCE-32FF2DA8B49A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950429-F8D1-BC45-84E3-4F6C76FA7833}">
      <dgm:prSet phldrT="[Text]"/>
      <dgm:spPr/>
      <dgm:t>
        <a:bodyPr/>
        <a:lstStyle/>
        <a:p>
          <a:r>
            <a:rPr lang="en-US" dirty="0" smtClean="0"/>
            <a:t>/</a:t>
          </a:r>
          <a:endParaRPr lang="en-US" dirty="0"/>
        </a:p>
      </dgm:t>
    </dgm:pt>
    <dgm:pt modelId="{EF2C6120-3304-8346-904A-290045C05E2D}" type="parTrans" cxnId="{39D07927-81B6-FC41-9D5A-201EB7B7CF10}">
      <dgm:prSet/>
      <dgm:spPr/>
      <dgm:t>
        <a:bodyPr/>
        <a:lstStyle/>
        <a:p>
          <a:endParaRPr lang="en-US"/>
        </a:p>
      </dgm:t>
    </dgm:pt>
    <dgm:pt modelId="{B66F79C2-A48B-774D-B87A-4E31B688C7B1}" type="sibTrans" cxnId="{39D07927-81B6-FC41-9D5A-201EB7B7CF10}">
      <dgm:prSet/>
      <dgm:spPr/>
      <dgm:t>
        <a:bodyPr/>
        <a:lstStyle/>
        <a:p>
          <a:endParaRPr lang="en-US"/>
        </a:p>
      </dgm:t>
    </dgm:pt>
    <dgm:pt modelId="{7A1DE8F3-B6CF-4D4B-BF02-0C77BD051C2A}">
      <dgm:prSet phldrT="[Text]"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CA812613-E1DB-4641-A60C-1064D84E59A2}" type="parTrans" cxnId="{759AEEC7-1B08-3242-80E4-BD28D8671B75}">
      <dgm:prSet/>
      <dgm:spPr/>
      <dgm:t>
        <a:bodyPr/>
        <a:lstStyle/>
        <a:p>
          <a:endParaRPr lang="en-US"/>
        </a:p>
      </dgm:t>
    </dgm:pt>
    <dgm:pt modelId="{78007209-885E-8C47-8B8D-768B086E37AB}" type="sibTrans" cxnId="{759AEEC7-1B08-3242-80E4-BD28D8671B75}">
      <dgm:prSet/>
      <dgm:spPr/>
      <dgm:t>
        <a:bodyPr/>
        <a:lstStyle/>
        <a:p>
          <a:endParaRPr lang="en-US"/>
        </a:p>
      </dgm:t>
    </dgm:pt>
    <dgm:pt modelId="{80729833-CE01-8942-90D6-BEAF5499773A}">
      <dgm:prSet phldrT="[Text]"/>
      <dgm:spPr/>
      <dgm:t>
        <a:bodyPr/>
        <a:lstStyle/>
        <a:p>
          <a:r>
            <a:rPr lang="en-US" dirty="0" smtClean="0"/>
            <a:t>ping</a:t>
          </a:r>
          <a:endParaRPr lang="en-US" dirty="0"/>
        </a:p>
      </dgm:t>
    </dgm:pt>
    <dgm:pt modelId="{88F53CD7-72B2-5F41-8714-BA3234157137}" type="parTrans" cxnId="{5670CDE9-BE79-A540-BFA5-F02D457F48D6}">
      <dgm:prSet/>
      <dgm:spPr/>
      <dgm:t>
        <a:bodyPr/>
        <a:lstStyle/>
        <a:p>
          <a:endParaRPr lang="en-US"/>
        </a:p>
      </dgm:t>
    </dgm:pt>
    <dgm:pt modelId="{6363245A-D13F-4C49-8DCA-335BC7662F22}" type="sibTrans" cxnId="{5670CDE9-BE79-A540-BFA5-F02D457F48D6}">
      <dgm:prSet/>
      <dgm:spPr/>
      <dgm:t>
        <a:bodyPr/>
        <a:lstStyle/>
        <a:p>
          <a:endParaRPr lang="en-US"/>
        </a:p>
      </dgm:t>
    </dgm:pt>
    <dgm:pt modelId="{B617937F-39BB-A941-9D87-99F04594EE64}">
      <dgm:prSet phldrT="[Text]"/>
      <dgm:spPr/>
      <dgm:t>
        <a:bodyPr/>
        <a:lstStyle/>
        <a:p>
          <a:r>
            <a:rPr lang="en-US" dirty="0" err="1" smtClean="0"/>
            <a:t>ifconfig</a:t>
          </a:r>
          <a:endParaRPr lang="en-US" dirty="0"/>
        </a:p>
      </dgm:t>
    </dgm:pt>
    <dgm:pt modelId="{CD7B8278-F8D4-814C-BB6E-C5F783801C3C}" type="parTrans" cxnId="{FD0F7E18-D0AA-6E4B-857C-8ABEC9B2378F}">
      <dgm:prSet/>
      <dgm:spPr/>
      <dgm:t>
        <a:bodyPr/>
        <a:lstStyle/>
        <a:p>
          <a:endParaRPr lang="en-US"/>
        </a:p>
      </dgm:t>
    </dgm:pt>
    <dgm:pt modelId="{93626A35-B89A-F241-BFF7-A2B99E52D62A}" type="sibTrans" cxnId="{FD0F7E18-D0AA-6E4B-857C-8ABEC9B2378F}">
      <dgm:prSet/>
      <dgm:spPr/>
      <dgm:t>
        <a:bodyPr/>
        <a:lstStyle/>
        <a:p>
          <a:endParaRPr lang="en-US"/>
        </a:p>
      </dgm:t>
    </dgm:pt>
    <dgm:pt modelId="{750133AF-FEE3-8744-A373-9705324011B5}">
      <dgm:prSet phldrT="[Text]"/>
      <dgm:spPr/>
      <dgm:t>
        <a:bodyPr/>
        <a:lstStyle/>
        <a:p>
          <a:r>
            <a:rPr lang="en-US" dirty="0" err="1" smtClean="0"/>
            <a:t>usr</a:t>
          </a:r>
          <a:endParaRPr lang="en-US" dirty="0"/>
        </a:p>
      </dgm:t>
    </dgm:pt>
    <dgm:pt modelId="{05D19527-4286-9F42-B5C2-1AF518B6BFA2}" type="parTrans" cxnId="{72B094AD-7F0A-CF44-9CFC-1C6A36CA5D20}">
      <dgm:prSet/>
      <dgm:spPr/>
      <dgm:t>
        <a:bodyPr/>
        <a:lstStyle/>
        <a:p>
          <a:endParaRPr lang="en-US"/>
        </a:p>
      </dgm:t>
    </dgm:pt>
    <dgm:pt modelId="{0C0A88AA-3344-414A-8B08-9BB8558F4A0A}" type="sibTrans" cxnId="{72B094AD-7F0A-CF44-9CFC-1C6A36CA5D20}">
      <dgm:prSet/>
      <dgm:spPr/>
      <dgm:t>
        <a:bodyPr/>
        <a:lstStyle/>
        <a:p>
          <a:endParaRPr lang="en-US"/>
        </a:p>
      </dgm:t>
    </dgm:pt>
    <dgm:pt modelId="{232EFE2F-39DB-9E43-8619-ED72FAAB1C79}">
      <dgm:prSet phldrT="[Text]"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3B19BDB4-122F-A84E-81FA-8EA1B90910B9}" type="parTrans" cxnId="{025B9368-C0C5-4F48-A0D9-EE20AA115F0C}">
      <dgm:prSet/>
      <dgm:spPr/>
      <dgm:t>
        <a:bodyPr/>
        <a:lstStyle/>
        <a:p>
          <a:endParaRPr lang="en-US"/>
        </a:p>
      </dgm:t>
    </dgm:pt>
    <dgm:pt modelId="{9101DD50-75BF-164C-8748-C965532D9BDC}" type="sibTrans" cxnId="{025B9368-C0C5-4F48-A0D9-EE20AA115F0C}">
      <dgm:prSet/>
      <dgm:spPr/>
      <dgm:t>
        <a:bodyPr/>
        <a:lstStyle/>
        <a:p>
          <a:endParaRPr lang="en-US"/>
        </a:p>
      </dgm:t>
    </dgm:pt>
    <dgm:pt modelId="{800F1D55-BC25-8846-83EA-48295B61E296}">
      <dgm:prSet/>
      <dgm:spPr/>
      <dgm:t>
        <a:bodyPr/>
        <a:lstStyle/>
        <a:p>
          <a:r>
            <a:rPr lang="en-US" dirty="0" smtClean="0"/>
            <a:t>lib</a:t>
          </a:r>
          <a:endParaRPr lang="en-US" dirty="0"/>
        </a:p>
      </dgm:t>
    </dgm:pt>
    <dgm:pt modelId="{8A47339C-A425-AD4C-B760-C78D55E5D5ED}" type="parTrans" cxnId="{52A81BD6-BFF0-CB4F-92E4-F343BC58D272}">
      <dgm:prSet/>
      <dgm:spPr/>
      <dgm:t>
        <a:bodyPr/>
        <a:lstStyle/>
        <a:p>
          <a:endParaRPr lang="en-US"/>
        </a:p>
      </dgm:t>
    </dgm:pt>
    <dgm:pt modelId="{3582B0C1-8127-764D-A632-A1C4DEDA5100}" type="sibTrans" cxnId="{52A81BD6-BFF0-CB4F-92E4-F343BC58D272}">
      <dgm:prSet/>
      <dgm:spPr/>
      <dgm:t>
        <a:bodyPr/>
        <a:lstStyle/>
        <a:p>
          <a:endParaRPr lang="en-US"/>
        </a:p>
      </dgm:t>
    </dgm:pt>
    <dgm:pt modelId="{15A88EC1-1EB1-6B47-B338-79B03F201AA5}">
      <dgm:prSet/>
      <dgm:spPr/>
      <dgm:t>
        <a:bodyPr/>
        <a:lstStyle/>
        <a:p>
          <a:r>
            <a:rPr lang="en-US" dirty="0" smtClean="0"/>
            <a:t>lib</a:t>
          </a:r>
          <a:endParaRPr lang="en-US" dirty="0"/>
        </a:p>
      </dgm:t>
    </dgm:pt>
    <dgm:pt modelId="{5E7C50E9-4A3B-1947-A19A-54F572C9E4A5}" type="parTrans" cxnId="{617F2687-D8D6-9D43-8C43-B2E11B5F3925}">
      <dgm:prSet/>
      <dgm:spPr/>
      <dgm:t>
        <a:bodyPr/>
        <a:lstStyle/>
        <a:p>
          <a:endParaRPr lang="en-US"/>
        </a:p>
      </dgm:t>
    </dgm:pt>
    <dgm:pt modelId="{14957D97-7C88-B44D-B046-6E5EFB3259D0}" type="sibTrans" cxnId="{617F2687-D8D6-9D43-8C43-B2E11B5F3925}">
      <dgm:prSet/>
      <dgm:spPr/>
      <dgm:t>
        <a:bodyPr/>
        <a:lstStyle/>
        <a:p>
          <a:endParaRPr lang="en-US"/>
        </a:p>
      </dgm:t>
    </dgm:pt>
    <dgm:pt modelId="{16794623-01AA-204D-97EB-C5F06CB5E881}">
      <dgm:prSet/>
      <dgm:spPr/>
      <dgm:t>
        <a:bodyPr/>
        <a:lstStyle/>
        <a:p>
          <a:r>
            <a:rPr lang="en-US" dirty="0" smtClean="0"/>
            <a:t>boot</a:t>
          </a:r>
          <a:endParaRPr lang="en-US" dirty="0"/>
        </a:p>
      </dgm:t>
    </dgm:pt>
    <dgm:pt modelId="{ED48D7E7-90B2-1445-93F5-ADB2646797AC}" type="parTrans" cxnId="{3B331EE4-554C-8D42-9AEA-137E51CB2786}">
      <dgm:prSet/>
      <dgm:spPr/>
      <dgm:t>
        <a:bodyPr/>
        <a:lstStyle/>
        <a:p>
          <a:endParaRPr lang="en-US"/>
        </a:p>
      </dgm:t>
    </dgm:pt>
    <dgm:pt modelId="{63E5603F-FEF0-2B49-A857-95035F5FF129}" type="sibTrans" cxnId="{3B331EE4-554C-8D42-9AEA-137E51CB2786}">
      <dgm:prSet/>
      <dgm:spPr/>
      <dgm:t>
        <a:bodyPr/>
        <a:lstStyle/>
        <a:p>
          <a:endParaRPr lang="en-US"/>
        </a:p>
      </dgm:t>
    </dgm:pt>
    <dgm:pt modelId="{AB2C2084-5701-C04A-B4FE-71AD3705151C}">
      <dgm:prSet/>
      <dgm:spPr/>
      <dgm:t>
        <a:bodyPr/>
        <a:lstStyle/>
        <a:p>
          <a:r>
            <a:rPr lang="en-US" dirty="0" err="1" smtClean="0"/>
            <a:t>etc</a:t>
          </a:r>
          <a:endParaRPr lang="en-US" dirty="0"/>
        </a:p>
      </dgm:t>
    </dgm:pt>
    <dgm:pt modelId="{178FEE46-70D1-8B4A-8D6F-4BD43C5FFB12}" type="parTrans" cxnId="{99260779-4712-BC4D-B91C-2BAF7325C11A}">
      <dgm:prSet/>
      <dgm:spPr/>
      <dgm:t>
        <a:bodyPr/>
        <a:lstStyle/>
        <a:p>
          <a:endParaRPr lang="en-US"/>
        </a:p>
      </dgm:t>
    </dgm:pt>
    <dgm:pt modelId="{8FFBAED0-7E0D-7D4E-867A-3058F5BDCA78}" type="sibTrans" cxnId="{99260779-4712-BC4D-B91C-2BAF7325C11A}">
      <dgm:prSet/>
      <dgm:spPr/>
      <dgm:t>
        <a:bodyPr/>
        <a:lstStyle/>
        <a:p>
          <a:endParaRPr lang="en-US"/>
        </a:p>
      </dgm:t>
    </dgm:pt>
    <dgm:pt modelId="{01C39348-0C66-C645-B3A1-EA3671A75E9E}" type="pres">
      <dgm:prSet presAssocID="{6FDA3B8E-5D32-B84A-8FCE-32FF2DA8B49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2DC08C3-9B15-3740-BE6F-248A675A5D30}" type="pres">
      <dgm:prSet presAssocID="{9D950429-F8D1-BC45-84E3-4F6C76FA7833}" presName="hierRoot1" presStyleCnt="0"/>
      <dgm:spPr/>
    </dgm:pt>
    <dgm:pt modelId="{9EBFF120-CB96-1F4C-8861-82BC6EA135D2}" type="pres">
      <dgm:prSet presAssocID="{9D950429-F8D1-BC45-84E3-4F6C76FA7833}" presName="composite" presStyleCnt="0"/>
      <dgm:spPr/>
    </dgm:pt>
    <dgm:pt modelId="{EC09870E-2E78-8343-AC06-39A6A05DD66D}" type="pres">
      <dgm:prSet presAssocID="{9D950429-F8D1-BC45-84E3-4F6C76FA7833}" presName="background" presStyleLbl="node0" presStyleIdx="0" presStyleCnt="1"/>
      <dgm:spPr/>
      <dgm:t>
        <a:bodyPr/>
        <a:lstStyle/>
        <a:p>
          <a:endParaRPr lang="en-US"/>
        </a:p>
      </dgm:t>
    </dgm:pt>
    <dgm:pt modelId="{DDED9333-AA46-B245-92B3-51CC117552A4}" type="pres">
      <dgm:prSet presAssocID="{9D950429-F8D1-BC45-84E3-4F6C76FA7833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8D09CF3-0B81-954C-82F4-7F05792FE95B}" type="pres">
      <dgm:prSet presAssocID="{9D950429-F8D1-BC45-84E3-4F6C76FA7833}" presName="hierChild2" presStyleCnt="0"/>
      <dgm:spPr/>
    </dgm:pt>
    <dgm:pt modelId="{80F80819-0166-FE45-B723-D322F70A09DE}" type="pres">
      <dgm:prSet presAssocID="{CA812613-E1DB-4641-A60C-1064D84E59A2}" presName="Name10" presStyleLbl="parChTrans1D2" presStyleIdx="0" presStyleCnt="5"/>
      <dgm:spPr/>
      <dgm:t>
        <a:bodyPr/>
        <a:lstStyle/>
        <a:p>
          <a:endParaRPr lang="en-US"/>
        </a:p>
      </dgm:t>
    </dgm:pt>
    <dgm:pt modelId="{6A9BD3E3-7B1D-084A-AAA0-0247010B5703}" type="pres">
      <dgm:prSet presAssocID="{7A1DE8F3-B6CF-4D4B-BF02-0C77BD051C2A}" presName="hierRoot2" presStyleCnt="0"/>
      <dgm:spPr/>
    </dgm:pt>
    <dgm:pt modelId="{405CFFD4-3BC4-E945-B193-4718282F24D0}" type="pres">
      <dgm:prSet presAssocID="{7A1DE8F3-B6CF-4D4B-BF02-0C77BD051C2A}" presName="composite2" presStyleCnt="0"/>
      <dgm:spPr/>
    </dgm:pt>
    <dgm:pt modelId="{237C6F9D-5263-5145-8513-DC97D15EFC39}" type="pres">
      <dgm:prSet presAssocID="{7A1DE8F3-B6CF-4D4B-BF02-0C77BD051C2A}" presName="background2" presStyleLbl="node2" presStyleIdx="0" presStyleCnt="5"/>
      <dgm:spPr/>
    </dgm:pt>
    <dgm:pt modelId="{EE915FE7-6AF4-C841-992D-663D40C68588}" type="pres">
      <dgm:prSet presAssocID="{7A1DE8F3-B6CF-4D4B-BF02-0C77BD051C2A}" presName="text2" presStyleLbl="fgAcc2" presStyleIdx="0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89D10C-964E-0247-85B8-13BD63A39413}" type="pres">
      <dgm:prSet presAssocID="{7A1DE8F3-B6CF-4D4B-BF02-0C77BD051C2A}" presName="hierChild3" presStyleCnt="0"/>
      <dgm:spPr/>
    </dgm:pt>
    <dgm:pt modelId="{57CFCB1E-4634-CB42-ABBA-A256BDA42FD5}" type="pres">
      <dgm:prSet presAssocID="{88F53CD7-72B2-5F41-8714-BA3234157137}" presName="Name17" presStyleLbl="parChTrans1D3" presStyleIdx="0" presStyleCnt="4"/>
      <dgm:spPr/>
      <dgm:t>
        <a:bodyPr/>
        <a:lstStyle/>
        <a:p>
          <a:endParaRPr lang="en-US"/>
        </a:p>
      </dgm:t>
    </dgm:pt>
    <dgm:pt modelId="{95AD0BC4-E6B3-E946-AFA3-11AED3598BDA}" type="pres">
      <dgm:prSet presAssocID="{80729833-CE01-8942-90D6-BEAF5499773A}" presName="hierRoot3" presStyleCnt="0"/>
      <dgm:spPr/>
    </dgm:pt>
    <dgm:pt modelId="{CA9E57BE-4A31-8940-8655-4406165EF6AB}" type="pres">
      <dgm:prSet presAssocID="{80729833-CE01-8942-90D6-BEAF5499773A}" presName="composite3" presStyleCnt="0"/>
      <dgm:spPr/>
    </dgm:pt>
    <dgm:pt modelId="{C5C32A6B-6489-9C4D-8F10-BC9A0A303481}" type="pres">
      <dgm:prSet presAssocID="{80729833-CE01-8942-90D6-BEAF5499773A}" presName="background3" presStyleLbl="node3" presStyleIdx="0" presStyleCnt="4"/>
      <dgm:spPr/>
    </dgm:pt>
    <dgm:pt modelId="{BAF2DC56-A91C-7341-93C4-48FE010414B6}" type="pres">
      <dgm:prSet presAssocID="{80729833-CE01-8942-90D6-BEAF5499773A}" presName="text3" presStyleLbl="fgAcc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8845B1-F365-354C-98EE-9206B361ADFA}" type="pres">
      <dgm:prSet presAssocID="{80729833-CE01-8942-90D6-BEAF5499773A}" presName="hierChild4" presStyleCnt="0"/>
      <dgm:spPr/>
    </dgm:pt>
    <dgm:pt modelId="{B4D6B104-1A40-A542-B13F-7BDC709BFA22}" type="pres">
      <dgm:prSet presAssocID="{CD7B8278-F8D4-814C-BB6E-C5F783801C3C}" presName="Name17" presStyleLbl="parChTrans1D3" presStyleIdx="1" presStyleCnt="4"/>
      <dgm:spPr/>
      <dgm:t>
        <a:bodyPr/>
        <a:lstStyle/>
        <a:p>
          <a:endParaRPr lang="en-US"/>
        </a:p>
      </dgm:t>
    </dgm:pt>
    <dgm:pt modelId="{DB3EE328-53A8-F34D-A5AD-9E5762E15F3D}" type="pres">
      <dgm:prSet presAssocID="{B617937F-39BB-A941-9D87-99F04594EE64}" presName="hierRoot3" presStyleCnt="0"/>
      <dgm:spPr/>
    </dgm:pt>
    <dgm:pt modelId="{840067F0-5CE7-504F-9926-8F2680F20EE5}" type="pres">
      <dgm:prSet presAssocID="{B617937F-39BB-A941-9D87-99F04594EE64}" presName="composite3" presStyleCnt="0"/>
      <dgm:spPr/>
    </dgm:pt>
    <dgm:pt modelId="{6AFF90FE-BA66-DD42-AB5A-8C7C641641E1}" type="pres">
      <dgm:prSet presAssocID="{B617937F-39BB-A941-9D87-99F04594EE64}" presName="background3" presStyleLbl="node3" presStyleIdx="1" presStyleCnt="4"/>
      <dgm:spPr/>
    </dgm:pt>
    <dgm:pt modelId="{CB09EACF-707F-7244-B546-4F79B89937A1}" type="pres">
      <dgm:prSet presAssocID="{B617937F-39BB-A941-9D87-99F04594EE64}" presName="text3" presStyleLbl="fgAcc3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4AE5918-0DDD-5048-BE9D-3AB98F433BBA}" type="pres">
      <dgm:prSet presAssocID="{B617937F-39BB-A941-9D87-99F04594EE64}" presName="hierChild4" presStyleCnt="0"/>
      <dgm:spPr/>
    </dgm:pt>
    <dgm:pt modelId="{AB4BAFB2-157C-C141-BEB2-98D1F6D490C8}" type="pres">
      <dgm:prSet presAssocID="{05D19527-4286-9F42-B5C2-1AF518B6BFA2}" presName="Name10" presStyleLbl="parChTrans1D2" presStyleIdx="1" presStyleCnt="5"/>
      <dgm:spPr/>
      <dgm:t>
        <a:bodyPr/>
        <a:lstStyle/>
        <a:p>
          <a:endParaRPr lang="en-US"/>
        </a:p>
      </dgm:t>
    </dgm:pt>
    <dgm:pt modelId="{8FC96FA8-7477-2243-BD7C-8E1C5533479A}" type="pres">
      <dgm:prSet presAssocID="{750133AF-FEE3-8744-A373-9705324011B5}" presName="hierRoot2" presStyleCnt="0"/>
      <dgm:spPr/>
    </dgm:pt>
    <dgm:pt modelId="{21D69045-92AB-044B-BB1D-6A54DB9A763D}" type="pres">
      <dgm:prSet presAssocID="{750133AF-FEE3-8744-A373-9705324011B5}" presName="composite2" presStyleCnt="0"/>
      <dgm:spPr/>
    </dgm:pt>
    <dgm:pt modelId="{D6BA560E-40E2-1045-B1C6-FA8BD13C38B2}" type="pres">
      <dgm:prSet presAssocID="{750133AF-FEE3-8744-A373-9705324011B5}" presName="background2" presStyleLbl="node2" presStyleIdx="1" presStyleCnt="5"/>
      <dgm:spPr/>
    </dgm:pt>
    <dgm:pt modelId="{38A92F69-798B-DF49-A590-2BC4846F753E}" type="pres">
      <dgm:prSet presAssocID="{750133AF-FEE3-8744-A373-9705324011B5}" presName="text2" presStyleLbl="fgAcc2" presStyleIdx="1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17D954C-E104-3440-B3D8-B7FAFE3D9EDD}" type="pres">
      <dgm:prSet presAssocID="{750133AF-FEE3-8744-A373-9705324011B5}" presName="hierChild3" presStyleCnt="0"/>
      <dgm:spPr/>
    </dgm:pt>
    <dgm:pt modelId="{42D973A2-BAC5-8742-A7B6-93690AABEA53}" type="pres">
      <dgm:prSet presAssocID="{3B19BDB4-122F-A84E-81FA-8EA1B90910B9}" presName="Name17" presStyleLbl="parChTrans1D3" presStyleIdx="2" presStyleCnt="4"/>
      <dgm:spPr/>
      <dgm:t>
        <a:bodyPr/>
        <a:lstStyle/>
        <a:p>
          <a:endParaRPr lang="en-US"/>
        </a:p>
      </dgm:t>
    </dgm:pt>
    <dgm:pt modelId="{B8022700-775D-BF46-9C11-909914782AA8}" type="pres">
      <dgm:prSet presAssocID="{232EFE2F-39DB-9E43-8619-ED72FAAB1C79}" presName="hierRoot3" presStyleCnt="0"/>
      <dgm:spPr/>
    </dgm:pt>
    <dgm:pt modelId="{29E2DB64-1FB9-004B-A2A1-9878AC7A10D2}" type="pres">
      <dgm:prSet presAssocID="{232EFE2F-39DB-9E43-8619-ED72FAAB1C79}" presName="composite3" presStyleCnt="0"/>
      <dgm:spPr/>
    </dgm:pt>
    <dgm:pt modelId="{1537719A-22A2-144E-B3C5-B0A882D60935}" type="pres">
      <dgm:prSet presAssocID="{232EFE2F-39DB-9E43-8619-ED72FAAB1C79}" presName="background3" presStyleLbl="node3" presStyleIdx="2" presStyleCnt="4"/>
      <dgm:spPr/>
    </dgm:pt>
    <dgm:pt modelId="{429D80DD-DB57-0B40-97AB-D18E25D14AAE}" type="pres">
      <dgm:prSet presAssocID="{232EFE2F-39DB-9E43-8619-ED72FAAB1C79}" presName="text3" presStyleLbl="fgAcc3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D86D1B9-2E15-854F-9087-C4A0112024F2}" type="pres">
      <dgm:prSet presAssocID="{232EFE2F-39DB-9E43-8619-ED72FAAB1C79}" presName="hierChild4" presStyleCnt="0"/>
      <dgm:spPr/>
    </dgm:pt>
    <dgm:pt modelId="{5257F20A-F07C-4C45-BF51-5BD519DE3F92}" type="pres">
      <dgm:prSet presAssocID="{5E7C50E9-4A3B-1947-A19A-54F572C9E4A5}" presName="Name17" presStyleLbl="parChTrans1D3" presStyleIdx="3" presStyleCnt="4"/>
      <dgm:spPr/>
      <dgm:t>
        <a:bodyPr/>
        <a:lstStyle/>
        <a:p>
          <a:endParaRPr lang="en-US"/>
        </a:p>
      </dgm:t>
    </dgm:pt>
    <dgm:pt modelId="{F6452CF9-A3AE-224C-AACA-97630658B6E7}" type="pres">
      <dgm:prSet presAssocID="{15A88EC1-1EB1-6B47-B338-79B03F201AA5}" presName="hierRoot3" presStyleCnt="0"/>
      <dgm:spPr/>
    </dgm:pt>
    <dgm:pt modelId="{FA53CAB9-9352-1943-AF4F-8517B1E521AC}" type="pres">
      <dgm:prSet presAssocID="{15A88EC1-1EB1-6B47-B338-79B03F201AA5}" presName="composite3" presStyleCnt="0"/>
      <dgm:spPr/>
    </dgm:pt>
    <dgm:pt modelId="{856AA2A2-DC97-2C47-A637-B437E40ADAD1}" type="pres">
      <dgm:prSet presAssocID="{15A88EC1-1EB1-6B47-B338-79B03F201AA5}" presName="background3" presStyleLbl="node3" presStyleIdx="3" presStyleCnt="4"/>
      <dgm:spPr/>
    </dgm:pt>
    <dgm:pt modelId="{F1B7E8C4-4A5B-324F-B73D-1414EB0226C3}" type="pres">
      <dgm:prSet presAssocID="{15A88EC1-1EB1-6B47-B338-79B03F201AA5}" presName="text3" presStyleLbl="fgAcc3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9B4EDD7-430A-2742-A66A-ADE24C35DE8A}" type="pres">
      <dgm:prSet presAssocID="{15A88EC1-1EB1-6B47-B338-79B03F201AA5}" presName="hierChild4" presStyleCnt="0"/>
      <dgm:spPr/>
    </dgm:pt>
    <dgm:pt modelId="{CB9A0C69-17F8-8848-BAC9-B0DDAA0AC7BC}" type="pres">
      <dgm:prSet presAssocID="{8A47339C-A425-AD4C-B760-C78D55E5D5ED}" presName="Name10" presStyleLbl="parChTrans1D2" presStyleIdx="2" presStyleCnt="5"/>
      <dgm:spPr/>
      <dgm:t>
        <a:bodyPr/>
        <a:lstStyle/>
        <a:p>
          <a:endParaRPr lang="en-US"/>
        </a:p>
      </dgm:t>
    </dgm:pt>
    <dgm:pt modelId="{0CC8A888-B77E-8643-92C8-5A4C940C0554}" type="pres">
      <dgm:prSet presAssocID="{800F1D55-BC25-8846-83EA-48295B61E296}" presName="hierRoot2" presStyleCnt="0"/>
      <dgm:spPr/>
    </dgm:pt>
    <dgm:pt modelId="{85EA1A76-A07D-B442-A9BE-3A9CA293DB42}" type="pres">
      <dgm:prSet presAssocID="{800F1D55-BC25-8846-83EA-48295B61E296}" presName="composite2" presStyleCnt="0"/>
      <dgm:spPr/>
    </dgm:pt>
    <dgm:pt modelId="{28B83B81-C9AE-D64E-BDF2-447CBDB8AEBB}" type="pres">
      <dgm:prSet presAssocID="{800F1D55-BC25-8846-83EA-48295B61E296}" presName="background2" presStyleLbl="node2" presStyleIdx="2" presStyleCnt="5"/>
      <dgm:spPr/>
    </dgm:pt>
    <dgm:pt modelId="{4A932DDC-AE90-1F46-9B15-B05CDF22D717}" type="pres">
      <dgm:prSet presAssocID="{800F1D55-BC25-8846-83EA-48295B61E296}" presName="text2" presStyleLbl="fgAcc2" presStyleIdx="2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381C3D5-3C6E-C846-B394-80A15BEED15D}" type="pres">
      <dgm:prSet presAssocID="{800F1D55-BC25-8846-83EA-48295B61E296}" presName="hierChild3" presStyleCnt="0"/>
      <dgm:spPr/>
    </dgm:pt>
    <dgm:pt modelId="{92D809E2-14BC-1745-B6A3-CCFBA45AF6EC}" type="pres">
      <dgm:prSet presAssocID="{ED48D7E7-90B2-1445-93F5-ADB2646797AC}" presName="Name10" presStyleLbl="parChTrans1D2" presStyleIdx="3" presStyleCnt="5"/>
      <dgm:spPr/>
      <dgm:t>
        <a:bodyPr/>
        <a:lstStyle/>
        <a:p>
          <a:endParaRPr lang="en-US"/>
        </a:p>
      </dgm:t>
    </dgm:pt>
    <dgm:pt modelId="{6B3D2DAA-B809-7845-905D-7E70A1403512}" type="pres">
      <dgm:prSet presAssocID="{16794623-01AA-204D-97EB-C5F06CB5E881}" presName="hierRoot2" presStyleCnt="0"/>
      <dgm:spPr/>
    </dgm:pt>
    <dgm:pt modelId="{D2255B82-D2DC-5A42-B53C-EB726A3F89E3}" type="pres">
      <dgm:prSet presAssocID="{16794623-01AA-204D-97EB-C5F06CB5E881}" presName="composite2" presStyleCnt="0"/>
      <dgm:spPr/>
    </dgm:pt>
    <dgm:pt modelId="{883CD13A-8A23-5540-B018-39F61984FCF4}" type="pres">
      <dgm:prSet presAssocID="{16794623-01AA-204D-97EB-C5F06CB5E881}" presName="background2" presStyleLbl="node2" presStyleIdx="3" presStyleCnt="5"/>
      <dgm:spPr/>
    </dgm:pt>
    <dgm:pt modelId="{6FB80486-3A36-C940-86AB-409FB2E7A36A}" type="pres">
      <dgm:prSet presAssocID="{16794623-01AA-204D-97EB-C5F06CB5E881}" presName="text2" presStyleLbl="fgAcc2" presStyleIdx="3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218A660-D30D-AC42-BC4B-9C4988723CC6}" type="pres">
      <dgm:prSet presAssocID="{16794623-01AA-204D-97EB-C5F06CB5E881}" presName="hierChild3" presStyleCnt="0"/>
      <dgm:spPr/>
    </dgm:pt>
    <dgm:pt modelId="{CA3711E5-D3BF-244F-A677-7987BD6C157F}" type="pres">
      <dgm:prSet presAssocID="{178FEE46-70D1-8B4A-8D6F-4BD43C5FFB12}" presName="Name10" presStyleLbl="parChTrans1D2" presStyleIdx="4" presStyleCnt="5"/>
      <dgm:spPr/>
      <dgm:t>
        <a:bodyPr/>
        <a:lstStyle/>
        <a:p>
          <a:endParaRPr lang="en-US"/>
        </a:p>
      </dgm:t>
    </dgm:pt>
    <dgm:pt modelId="{E522259E-EDF4-114F-ABE7-617E15817779}" type="pres">
      <dgm:prSet presAssocID="{AB2C2084-5701-C04A-B4FE-71AD3705151C}" presName="hierRoot2" presStyleCnt="0"/>
      <dgm:spPr/>
    </dgm:pt>
    <dgm:pt modelId="{383E077A-1F0E-9D43-A357-7B0A69DE9367}" type="pres">
      <dgm:prSet presAssocID="{AB2C2084-5701-C04A-B4FE-71AD3705151C}" presName="composite2" presStyleCnt="0"/>
      <dgm:spPr/>
    </dgm:pt>
    <dgm:pt modelId="{C2A44DB9-940A-EE4F-BE62-C5C285FC4B13}" type="pres">
      <dgm:prSet presAssocID="{AB2C2084-5701-C04A-B4FE-71AD3705151C}" presName="background2" presStyleLbl="node2" presStyleIdx="4" presStyleCnt="5"/>
      <dgm:spPr/>
    </dgm:pt>
    <dgm:pt modelId="{8C69BE9F-DE43-314B-BECA-7F6BA3A008E3}" type="pres">
      <dgm:prSet presAssocID="{AB2C2084-5701-C04A-B4FE-71AD3705151C}" presName="text2" presStyleLbl="fgAcc2" presStyleIdx="4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E1BDE0-A60E-5349-AE3B-71C849DD0AEE}" type="pres">
      <dgm:prSet presAssocID="{AB2C2084-5701-C04A-B4FE-71AD3705151C}" presName="hierChild3" presStyleCnt="0"/>
      <dgm:spPr/>
    </dgm:pt>
  </dgm:ptLst>
  <dgm:cxnLst>
    <dgm:cxn modelId="{FD0F7E18-D0AA-6E4B-857C-8ABEC9B2378F}" srcId="{7A1DE8F3-B6CF-4D4B-BF02-0C77BD051C2A}" destId="{B617937F-39BB-A941-9D87-99F04594EE64}" srcOrd="1" destOrd="0" parTransId="{CD7B8278-F8D4-814C-BB6E-C5F783801C3C}" sibTransId="{93626A35-B89A-F241-BFF7-A2B99E52D62A}"/>
    <dgm:cxn modelId="{8F22C743-4525-A843-B3A0-FFAA08E9C356}" type="presOf" srcId="{16794623-01AA-204D-97EB-C5F06CB5E881}" destId="{6FB80486-3A36-C940-86AB-409FB2E7A36A}" srcOrd="0" destOrd="0" presId="urn:microsoft.com/office/officeart/2005/8/layout/hierarchy1"/>
    <dgm:cxn modelId="{99749A28-4E1A-D941-96E4-4755D293B03B}" type="presOf" srcId="{AB2C2084-5701-C04A-B4FE-71AD3705151C}" destId="{8C69BE9F-DE43-314B-BECA-7F6BA3A008E3}" srcOrd="0" destOrd="0" presId="urn:microsoft.com/office/officeart/2005/8/layout/hierarchy1"/>
    <dgm:cxn modelId="{72B094AD-7F0A-CF44-9CFC-1C6A36CA5D20}" srcId="{9D950429-F8D1-BC45-84E3-4F6C76FA7833}" destId="{750133AF-FEE3-8744-A373-9705324011B5}" srcOrd="1" destOrd="0" parTransId="{05D19527-4286-9F42-B5C2-1AF518B6BFA2}" sibTransId="{0C0A88AA-3344-414A-8B08-9BB8558F4A0A}"/>
    <dgm:cxn modelId="{B6A3CC6C-6D4D-3E4E-A1CC-8D9F60B85B4F}" type="presOf" srcId="{CD7B8278-F8D4-814C-BB6E-C5F783801C3C}" destId="{B4D6B104-1A40-A542-B13F-7BDC709BFA22}" srcOrd="0" destOrd="0" presId="urn:microsoft.com/office/officeart/2005/8/layout/hierarchy1"/>
    <dgm:cxn modelId="{B8D4FD10-C2BD-0040-A8DF-D9AC9A5C807B}" type="presOf" srcId="{178FEE46-70D1-8B4A-8D6F-4BD43C5FFB12}" destId="{CA3711E5-D3BF-244F-A677-7987BD6C157F}" srcOrd="0" destOrd="0" presId="urn:microsoft.com/office/officeart/2005/8/layout/hierarchy1"/>
    <dgm:cxn modelId="{759AEEC7-1B08-3242-80E4-BD28D8671B75}" srcId="{9D950429-F8D1-BC45-84E3-4F6C76FA7833}" destId="{7A1DE8F3-B6CF-4D4B-BF02-0C77BD051C2A}" srcOrd="0" destOrd="0" parTransId="{CA812613-E1DB-4641-A60C-1064D84E59A2}" sibTransId="{78007209-885E-8C47-8B8D-768B086E37AB}"/>
    <dgm:cxn modelId="{99260779-4712-BC4D-B91C-2BAF7325C11A}" srcId="{9D950429-F8D1-BC45-84E3-4F6C76FA7833}" destId="{AB2C2084-5701-C04A-B4FE-71AD3705151C}" srcOrd="4" destOrd="0" parTransId="{178FEE46-70D1-8B4A-8D6F-4BD43C5FFB12}" sibTransId="{8FFBAED0-7E0D-7D4E-867A-3058F5BDCA78}"/>
    <dgm:cxn modelId="{1255605F-199C-4A47-89EA-1CE7FB800CE0}" type="presOf" srcId="{05D19527-4286-9F42-B5C2-1AF518B6BFA2}" destId="{AB4BAFB2-157C-C141-BEB2-98D1F6D490C8}" srcOrd="0" destOrd="0" presId="urn:microsoft.com/office/officeart/2005/8/layout/hierarchy1"/>
    <dgm:cxn modelId="{160BE498-9369-354A-A256-8D74E8780BCB}" type="presOf" srcId="{7A1DE8F3-B6CF-4D4B-BF02-0C77BD051C2A}" destId="{EE915FE7-6AF4-C841-992D-663D40C68588}" srcOrd="0" destOrd="0" presId="urn:microsoft.com/office/officeart/2005/8/layout/hierarchy1"/>
    <dgm:cxn modelId="{8B21406D-09EF-8F48-B3CE-E50E31E4CB5D}" type="presOf" srcId="{15A88EC1-1EB1-6B47-B338-79B03F201AA5}" destId="{F1B7E8C4-4A5B-324F-B73D-1414EB0226C3}" srcOrd="0" destOrd="0" presId="urn:microsoft.com/office/officeart/2005/8/layout/hierarchy1"/>
    <dgm:cxn modelId="{967379F4-4553-CB4B-87B0-72BCB2E02820}" type="presOf" srcId="{B617937F-39BB-A941-9D87-99F04594EE64}" destId="{CB09EACF-707F-7244-B546-4F79B89937A1}" srcOrd="0" destOrd="0" presId="urn:microsoft.com/office/officeart/2005/8/layout/hierarchy1"/>
    <dgm:cxn modelId="{39D07927-81B6-FC41-9D5A-201EB7B7CF10}" srcId="{6FDA3B8E-5D32-B84A-8FCE-32FF2DA8B49A}" destId="{9D950429-F8D1-BC45-84E3-4F6C76FA7833}" srcOrd="0" destOrd="0" parTransId="{EF2C6120-3304-8346-904A-290045C05E2D}" sibTransId="{B66F79C2-A48B-774D-B87A-4E31B688C7B1}"/>
    <dgm:cxn modelId="{149C46CA-7F0D-3E4F-BD2C-E1377B12C0A4}" type="presOf" srcId="{88F53CD7-72B2-5F41-8714-BA3234157137}" destId="{57CFCB1E-4634-CB42-ABBA-A256BDA42FD5}" srcOrd="0" destOrd="0" presId="urn:microsoft.com/office/officeart/2005/8/layout/hierarchy1"/>
    <dgm:cxn modelId="{62D0477B-6AD6-9949-BA41-E6CE4FD7AA64}" type="presOf" srcId="{80729833-CE01-8942-90D6-BEAF5499773A}" destId="{BAF2DC56-A91C-7341-93C4-48FE010414B6}" srcOrd="0" destOrd="0" presId="urn:microsoft.com/office/officeart/2005/8/layout/hierarchy1"/>
    <dgm:cxn modelId="{5670CDE9-BE79-A540-BFA5-F02D457F48D6}" srcId="{7A1DE8F3-B6CF-4D4B-BF02-0C77BD051C2A}" destId="{80729833-CE01-8942-90D6-BEAF5499773A}" srcOrd="0" destOrd="0" parTransId="{88F53CD7-72B2-5F41-8714-BA3234157137}" sibTransId="{6363245A-D13F-4C49-8DCA-335BC7662F22}"/>
    <dgm:cxn modelId="{A2F1D8CE-6EAF-6E4D-843A-3ACC04B00394}" type="presOf" srcId="{5E7C50E9-4A3B-1947-A19A-54F572C9E4A5}" destId="{5257F20A-F07C-4C45-BF51-5BD519DE3F92}" srcOrd="0" destOrd="0" presId="urn:microsoft.com/office/officeart/2005/8/layout/hierarchy1"/>
    <dgm:cxn modelId="{1317C2F8-7EAF-0D41-AB4E-C8984B9424A4}" type="presOf" srcId="{CA812613-E1DB-4641-A60C-1064D84E59A2}" destId="{80F80819-0166-FE45-B723-D322F70A09DE}" srcOrd="0" destOrd="0" presId="urn:microsoft.com/office/officeart/2005/8/layout/hierarchy1"/>
    <dgm:cxn modelId="{61896F9C-E6A0-5545-9907-EBB0D2BF7B5E}" type="presOf" srcId="{232EFE2F-39DB-9E43-8619-ED72FAAB1C79}" destId="{429D80DD-DB57-0B40-97AB-D18E25D14AAE}" srcOrd="0" destOrd="0" presId="urn:microsoft.com/office/officeart/2005/8/layout/hierarchy1"/>
    <dgm:cxn modelId="{6F1091EC-DC7A-9F44-8C88-CFCB90BCA903}" type="presOf" srcId="{3B19BDB4-122F-A84E-81FA-8EA1B90910B9}" destId="{42D973A2-BAC5-8742-A7B6-93690AABEA53}" srcOrd="0" destOrd="0" presId="urn:microsoft.com/office/officeart/2005/8/layout/hierarchy1"/>
    <dgm:cxn modelId="{DCBB60A7-5903-EF4B-AB82-7EBE2AA5FB07}" type="presOf" srcId="{8A47339C-A425-AD4C-B760-C78D55E5D5ED}" destId="{CB9A0C69-17F8-8848-BAC9-B0DDAA0AC7BC}" srcOrd="0" destOrd="0" presId="urn:microsoft.com/office/officeart/2005/8/layout/hierarchy1"/>
    <dgm:cxn modelId="{54C29027-38CC-CE4A-90C8-834A03205117}" type="presOf" srcId="{750133AF-FEE3-8744-A373-9705324011B5}" destId="{38A92F69-798B-DF49-A590-2BC4846F753E}" srcOrd="0" destOrd="0" presId="urn:microsoft.com/office/officeart/2005/8/layout/hierarchy1"/>
    <dgm:cxn modelId="{025B9368-C0C5-4F48-A0D9-EE20AA115F0C}" srcId="{750133AF-FEE3-8744-A373-9705324011B5}" destId="{232EFE2F-39DB-9E43-8619-ED72FAAB1C79}" srcOrd="0" destOrd="0" parTransId="{3B19BDB4-122F-A84E-81FA-8EA1B90910B9}" sibTransId="{9101DD50-75BF-164C-8748-C965532D9BDC}"/>
    <dgm:cxn modelId="{617F2687-D8D6-9D43-8C43-B2E11B5F3925}" srcId="{750133AF-FEE3-8744-A373-9705324011B5}" destId="{15A88EC1-1EB1-6B47-B338-79B03F201AA5}" srcOrd="1" destOrd="0" parTransId="{5E7C50E9-4A3B-1947-A19A-54F572C9E4A5}" sibTransId="{14957D97-7C88-B44D-B046-6E5EFB3259D0}"/>
    <dgm:cxn modelId="{3CB1000C-F01D-6F44-8906-52F929E8E7EF}" type="presOf" srcId="{9D950429-F8D1-BC45-84E3-4F6C76FA7833}" destId="{DDED9333-AA46-B245-92B3-51CC117552A4}" srcOrd="0" destOrd="0" presId="urn:microsoft.com/office/officeart/2005/8/layout/hierarchy1"/>
    <dgm:cxn modelId="{5C73E804-EFAC-3843-8E80-2251050D4C2C}" type="presOf" srcId="{6FDA3B8E-5D32-B84A-8FCE-32FF2DA8B49A}" destId="{01C39348-0C66-C645-B3A1-EA3671A75E9E}" srcOrd="0" destOrd="0" presId="urn:microsoft.com/office/officeart/2005/8/layout/hierarchy1"/>
    <dgm:cxn modelId="{627CEF9E-8A12-CE40-8ED9-6C1F57117F18}" type="presOf" srcId="{ED48D7E7-90B2-1445-93F5-ADB2646797AC}" destId="{92D809E2-14BC-1745-B6A3-CCFBA45AF6EC}" srcOrd="0" destOrd="0" presId="urn:microsoft.com/office/officeart/2005/8/layout/hierarchy1"/>
    <dgm:cxn modelId="{3B331EE4-554C-8D42-9AEA-137E51CB2786}" srcId="{9D950429-F8D1-BC45-84E3-4F6C76FA7833}" destId="{16794623-01AA-204D-97EB-C5F06CB5E881}" srcOrd="3" destOrd="0" parTransId="{ED48D7E7-90B2-1445-93F5-ADB2646797AC}" sibTransId="{63E5603F-FEF0-2B49-A857-95035F5FF129}"/>
    <dgm:cxn modelId="{52A81BD6-BFF0-CB4F-92E4-F343BC58D272}" srcId="{9D950429-F8D1-BC45-84E3-4F6C76FA7833}" destId="{800F1D55-BC25-8846-83EA-48295B61E296}" srcOrd="2" destOrd="0" parTransId="{8A47339C-A425-AD4C-B760-C78D55E5D5ED}" sibTransId="{3582B0C1-8127-764D-A632-A1C4DEDA5100}"/>
    <dgm:cxn modelId="{44B9A665-289C-5546-8763-821A985F8F1D}" type="presOf" srcId="{800F1D55-BC25-8846-83EA-48295B61E296}" destId="{4A932DDC-AE90-1F46-9B15-B05CDF22D717}" srcOrd="0" destOrd="0" presId="urn:microsoft.com/office/officeart/2005/8/layout/hierarchy1"/>
    <dgm:cxn modelId="{EDA6B06D-DDE7-9F4C-AED7-D489C2D88DD6}" type="presParOf" srcId="{01C39348-0C66-C645-B3A1-EA3671A75E9E}" destId="{42DC08C3-9B15-3740-BE6F-248A675A5D30}" srcOrd="0" destOrd="0" presId="urn:microsoft.com/office/officeart/2005/8/layout/hierarchy1"/>
    <dgm:cxn modelId="{DDDC7CE9-2B33-9B46-B426-BC60DCEC8D47}" type="presParOf" srcId="{42DC08C3-9B15-3740-BE6F-248A675A5D30}" destId="{9EBFF120-CB96-1F4C-8861-82BC6EA135D2}" srcOrd="0" destOrd="0" presId="urn:microsoft.com/office/officeart/2005/8/layout/hierarchy1"/>
    <dgm:cxn modelId="{30F93A3B-9A23-DC4D-91E5-EDA36D711FBA}" type="presParOf" srcId="{9EBFF120-CB96-1F4C-8861-82BC6EA135D2}" destId="{EC09870E-2E78-8343-AC06-39A6A05DD66D}" srcOrd="0" destOrd="0" presId="urn:microsoft.com/office/officeart/2005/8/layout/hierarchy1"/>
    <dgm:cxn modelId="{FEAC84AC-15C6-3F4B-8885-1F26AC10C66B}" type="presParOf" srcId="{9EBFF120-CB96-1F4C-8861-82BC6EA135D2}" destId="{DDED9333-AA46-B245-92B3-51CC117552A4}" srcOrd="1" destOrd="0" presId="urn:microsoft.com/office/officeart/2005/8/layout/hierarchy1"/>
    <dgm:cxn modelId="{6E490610-938F-BD47-AC82-C687924380BC}" type="presParOf" srcId="{42DC08C3-9B15-3740-BE6F-248A675A5D30}" destId="{08D09CF3-0B81-954C-82F4-7F05792FE95B}" srcOrd="1" destOrd="0" presId="urn:microsoft.com/office/officeart/2005/8/layout/hierarchy1"/>
    <dgm:cxn modelId="{351BCBDC-6CEC-7946-A405-9D89C78271AE}" type="presParOf" srcId="{08D09CF3-0B81-954C-82F4-7F05792FE95B}" destId="{80F80819-0166-FE45-B723-D322F70A09DE}" srcOrd="0" destOrd="0" presId="urn:microsoft.com/office/officeart/2005/8/layout/hierarchy1"/>
    <dgm:cxn modelId="{EB46AA81-3113-9543-B74F-02D97B3C1F5F}" type="presParOf" srcId="{08D09CF3-0B81-954C-82F4-7F05792FE95B}" destId="{6A9BD3E3-7B1D-084A-AAA0-0247010B5703}" srcOrd="1" destOrd="0" presId="urn:microsoft.com/office/officeart/2005/8/layout/hierarchy1"/>
    <dgm:cxn modelId="{0E804B0F-8F29-FB4D-AACB-DAD7FFE1AD7F}" type="presParOf" srcId="{6A9BD3E3-7B1D-084A-AAA0-0247010B5703}" destId="{405CFFD4-3BC4-E945-B193-4718282F24D0}" srcOrd="0" destOrd="0" presId="urn:microsoft.com/office/officeart/2005/8/layout/hierarchy1"/>
    <dgm:cxn modelId="{6BA31C0B-A7FB-E94E-AFC5-2D22DC547D99}" type="presParOf" srcId="{405CFFD4-3BC4-E945-B193-4718282F24D0}" destId="{237C6F9D-5263-5145-8513-DC97D15EFC39}" srcOrd="0" destOrd="0" presId="urn:microsoft.com/office/officeart/2005/8/layout/hierarchy1"/>
    <dgm:cxn modelId="{CB28D942-1D63-964D-94B8-8D52AB9E7C7D}" type="presParOf" srcId="{405CFFD4-3BC4-E945-B193-4718282F24D0}" destId="{EE915FE7-6AF4-C841-992D-663D40C68588}" srcOrd="1" destOrd="0" presId="urn:microsoft.com/office/officeart/2005/8/layout/hierarchy1"/>
    <dgm:cxn modelId="{23A828EF-07E5-8842-9FD2-94FAFD5BFEEB}" type="presParOf" srcId="{6A9BD3E3-7B1D-084A-AAA0-0247010B5703}" destId="{DE89D10C-964E-0247-85B8-13BD63A39413}" srcOrd="1" destOrd="0" presId="urn:microsoft.com/office/officeart/2005/8/layout/hierarchy1"/>
    <dgm:cxn modelId="{21D43DE1-499C-9949-BA06-4DF0A30A8E79}" type="presParOf" srcId="{DE89D10C-964E-0247-85B8-13BD63A39413}" destId="{57CFCB1E-4634-CB42-ABBA-A256BDA42FD5}" srcOrd="0" destOrd="0" presId="urn:microsoft.com/office/officeart/2005/8/layout/hierarchy1"/>
    <dgm:cxn modelId="{76EE993E-C8F2-0948-9F48-88B2A87E561C}" type="presParOf" srcId="{DE89D10C-964E-0247-85B8-13BD63A39413}" destId="{95AD0BC4-E6B3-E946-AFA3-11AED3598BDA}" srcOrd="1" destOrd="0" presId="urn:microsoft.com/office/officeart/2005/8/layout/hierarchy1"/>
    <dgm:cxn modelId="{65C062F4-C8B7-FE4C-9815-106E3250C9E7}" type="presParOf" srcId="{95AD0BC4-E6B3-E946-AFA3-11AED3598BDA}" destId="{CA9E57BE-4A31-8940-8655-4406165EF6AB}" srcOrd="0" destOrd="0" presId="urn:microsoft.com/office/officeart/2005/8/layout/hierarchy1"/>
    <dgm:cxn modelId="{E0ABAD99-2FD1-3742-B8B7-E3ADA317AED2}" type="presParOf" srcId="{CA9E57BE-4A31-8940-8655-4406165EF6AB}" destId="{C5C32A6B-6489-9C4D-8F10-BC9A0A303481}" srcOrd="0" destOrd="0" presId="urn:microsoft.com/office/officeart/2005/8/layout/hierarchy1"/>
    <dgm:cxn modelId="{324F3B93-F9A7-884D-A0BD-E39C19E89851}" type="presParOf" srcId="{CA9E57BE-4A31-8940-8655-4406165EF6AB}" destId="{BAF2DC56-A91C-7341-93C4-48FE010414B6}" srcOrd="1" destOrd="0" presId="urn:microsoft.com/office/officeart/2005/8/layout/hierarchy1"/>
    <dgm:cxn modelId="{2E6374F0-D581-954B-9059-00CE7238F0B7}" type="presParOf" srcId="{95AD0BC4-E6B3-E946-AFA3-11AED3598BDA}" destId="{C38845B1-F365-354C-98EE-9206B361ADFA}" srcOrd="1" destOrd="0" presId="urn:microsoft.com/office/officeart/2005/8/layout/hierarchy1"/>
    <dgm:cxn modelId="{2D75B5AE-DC8B-E147-B9F8-B722C26020F1}" type="presParOf" srcId="{DE89D10C-964E-0247-85B8-13BD63A39413}" destId="{B4D6B104-1A40-A542-B13F-7BDC709BFA22}" srcOrd="2" destOrd="0" presId="urn:microsoft.com/office/officeart/2005/8/layout/hierarchy1"/>
    <dgm:cxn modelId="{25CAF329-0444-5E48-8DB5-EDC6527D6376}" type="presParOf" srcId="{DE89D10C-964E-0247-85B8-13BD63A39413}" destId="{DB3EE328-53A8-F34D-A5AD-9E5762E15F3D}" srcOrd="3" destOrd="0" presId="urn:microsoft.com/office/officeart/2005/8/layout/hierarchy1"/>
    <dgm:cxn modelId="{925BB210-36AA-2A4C-8705-DCD3DFEF622F}" type="presParOf" srcId="{DB3EE328-53A8-F34D-A5AD-9E5762E15F3D}" destId="{840067F0-5CE7-504F-9926-8F2680F20EE5}" srcOrd="0" destOrd="0" presId="urn:microsoft.com/office/officeart/2005/8/layout/hierarchy1"/>
    <dgm:cxn modelId="{E2A5854E-4A42-6747-92EF-799E24A3F022}" type="presParOf" srcId="{840067F0-5CE7-504F-9926-8F2680F20EE5}" destId="{6AFF90FE-BA66-DD42-AB5A-8C7C641641E1}" srcOrd="0" destOrd="0" presId="urn:microsoft.com/office/officeart/2005/8/layout/hierarchy1"/>
    <dgm:cxn modelId="{983BD6C6-0555-C94E-B0D1-689CFDAF788E}" type="presParOf" srcId="{840067F0-5CE7-504F-9926-8F2680F20EE5}" destId="{CB09EACF-707F-7244-B546-4F79B89937A1}" srcOrd="1" destOrd="0" presId="urn:microsoft.com/office/officeart/2005/8/layout/hierarchy1"/>
    <dgm:cxn modelId="{07C00E45-23CC-994C-9DC0-8F1428F5865E}" type="presParOf" srcId="{DB3EE328-53A8-F34D-A5AD-9E5762E15F3D}" destId="{74AE5918-0DDD-5048-BE9D-3AB98F433BBA}" srcOrd="1" destOrd="0" presId="urn:microsoft.com/office/officeart/2005/8/layout/hierarchy1"/>
    <dgm:cxn modelId="{F6A3099F-D7AD-2F4A-85BA-7B6558D1EACF}" type="presParOf" srcId="{08D09CF3-0B81-954C-82F4-7F05792FE95B}" destId="{AB4BAFB2-157C-C141-BEB2-98D1F6D490C8}" srcOrd="2" destOrd="0" presId="urn:microsoft.com/office/officeart/2005/8/layout/hierarchy1"/>
    <dgm:cxn modelId="{2C828C44-9AE7-2D4D-ADDA-7BC111BF070A}" type="presParOf" srcId="{08D09CF3-0B81-954C-82F4-7F05792FE95B}" destId="{8FC96FA8-7477-2243-BD7C-8E1C5533479A}" srcOrd="3" destOrd="0" presId="urn:microsoft.com/office/officeart/2005/8/layout/hierarchy1"/>
    <dgm:cxn modelId="{9EFDA49E-69CD-C840-9382-04B9E02E4281}" type="presParOf" srcId="{8FC96FA8-7477-2243-BD7C-8E1C5533479A}" destId="{21D69045-92AB-044B-BB1D-6A54DB9A763D}" srcOrd="0" destOrd="0" presId="urn:microsoft.com/office/officeart/2005/8/layout/hierarchy1"/>
    <dgm:cxn modelId="{D33E521C-2F7F-0547-BF7F-87FC46256EB3}" type="presParOf" srcId="{21D69045-92AB-044B-BB1D-6A54DB9A763D}" destId="{D6BA560E-40E2-1045-B1C6-FA8BD13C38B2}" srcOrd="0" destOrd="0" presId="urn:microsoft.com/office/officeart/2005/8/layout/hierarchy1"/>
    <dgm:cxn modelId="{860A52E1-8140-5A41-BF56-85D5591D1D2A}" type="presParOf" srcId="{21D69045-92AB-044B-BB1D-6A54DB9A763D}" destId="{38A92F69-798B-DF49-A590-2BC4846F753E}" srcOrd="1" destOrd="0" presId="urn:microsoft.com/office/officeart/2005/8/layout/hierarchy1"/>
    <dgm:cxn modelId="{00AD1A75-3A2F-CB42-BD02-0D2BA39DE997}" type="presParOf" srcId="{8FC96FA8-7477-2243-BD7C-8E1C5533479A}" destId="{217D954C-E104-3440-B3D8-B7FAFE3D9EDD}" srcOrd="1" destOrd="0" presId="urn:microsoft.com/office/officeart/2005/8/layout/hierarchy1"/>
    <dgm:cxn modelId="{9E12CFAB-2F7A-F243-9269-E46BA89C73CB}" type="presParOf" srcId="{217D954C-E104-3440-B3D8-B7FAFE3D9EDD}" destId="{42D973A2-BAC5-8742-A7B6-93690AABEA53}" srcOrd="0" destOrd="0" presId="urn:microsoft.com/office/officeart/2005/8/layout/hierarchy1"/>
    <dgm:cxn modelId="{571DAD59-1A42-524E-9137-33A6E13A425B}" type="presParOf" srcId="{217D954C-E104-3440-B3D8-B7FAFE3D9EDD}" destId="{B8022700-775D-BF46-9C11-909914782AA8}" srcOrd="1" destOrd="0" presId="urn:microsoft.com/office/officeart/2005/8/layout/hierarchy1"/>
    <dgm:cxn modelId="{AC3E92DD-FD23-C04C-85C4-70EACAA0F798}" type="presParOf" srcId="{B8022700-775D-BF46-9C11-909914782AA8}" destId="{29E2DB64-1FB9-004B-A2A1-9878AC7A10D2}" srcOrd="0" destOrd="0" presId="urn:microsoft.com/office/officeart/2005/8/layout/hierarchy1"/>
    <dgm:cxn modelId="{2377D243-B62D-0849-AA4D-C75DED0BEC1D}" type="presParOf" srcId="{29E2DB64-1FB9-004B-A2A1-9878AC7A10D2}" destId="{1537719A-22A2-144E-B3C5-B0A882D60935}" srcOrd="0" destOrd="0" presId="urn:microsoft.com/office/officeart/2005/8/layout/hierarchy1"/>
    <dgm:cxn modelId="{D9844325-EF3A-6748-81AF-4297CF0729C2}" type="presParOf" srcId="{29E2DB64-1FB9-004B-A2A1-9878AC7A10D2}" destId="{429D80DD-DB57-0B40-97AB-D18E25D14AAE}" srcOrd="1" destOrd="0" presId="urn:microsoft.com/office/officeart/2005/8/layout/hierarchy1"/>
    <dgm:cxn modelId="{03B8646D-DA59-1943-907B-D10FBD4137AE}" type="presParOf" srcId="{B8022700-775D-BF46-9C11-909914782AA8}" destId="{5D86D1B9-2E15-854F-9087-C4A0112024F2}" srcOrd="1" destOrd="0" presId="urn:microsoft.com/office/officeart/2005/8/layout/hierarchy1"/>
    <dgm:cxn modelId="{F82EBFFB-123C-664A-909C-70A7BA29E833}" type="presParOf" srcId="{217D954C-E104-3440-B3D8-B7FAFE3D9EDD}" destId="{5257F20A-F07C-4C45-BF51-5BD519DE3F92}" srcOrd="2" destOrd="0" presId="urn:microsoft.com/office/officeart/2005/8/layout/hierarchy1"/>
    <dgm:cxn modelId="{AD9A72A3-2DA0-1348-93D9-3AC136FB77A6}" type="presParOf" srcId="{217D954C-E104-3440-B3D8-B7FAFE3D9EDD}" destId="{F6452CF9-A3AE-224C-AACA-97630658B6E7}" srcOrd="3" destOrd="0" presId="urn:microsoft.com/office/officeart/2005/8/layout/hierarchy1"/>
    <dgm:cxn modelId="{6C99E422-F203-AD4B-B1C0-89283839895B}" type="presParOf" srcId="{F6452CF9-A3AE-224C-AACA-97630658B6E7}" destId="{FA53CAB9-9352-1943-AF4F-8517B1E521AC}" srcOrd="0" destOrd="0" presId="urn:microsoft.com/office/officeart/2005/8/layout/hierarchy1"/>
    <dgm:cxn modelId="{6F69AD5A-A75F-5248-953C-54F4457C7FE5}" type="presParOf" srcId="{FA53CAB9-9352-1943-AF4F-8517B1E521AC}" destId="{856AA2A2-DC97-2C47-A637-B437E40ADAD1}" srcOrd="0" destOrd="0" presId="urn:microsoft.com/office/officeart/2005/8/layout/hierarchy1"/>
    <dgm:cxn modelId="{57EA84F4-DE80-504B-B204-CDF117820439}" type="presParOf" srcId="{FA53CAB9-9352-1943-AF4F-8517B1E521AC}" destId="{F1B7E8C4-4A5B-324F-B73D-1414EB0226C3}" srcOrd="1" destOrd="0" presId="urn:microsoft.com/office/officeart/2005/8/layout/hierarchy1"/>
    <dgm:cxn modelId="{CE0D643C-2A8D-DF40-B474-E9B015E8F393}" type="presParOf" srcId="{F6452CF9-A3AE-224C-AACA-97630658B6E7}" destId="{D9B4EDD7-430A-2742-A66A-ADE24C35DE8A}" srcOrd="1" destOrd="0" presId="urn:microsoft.com/office/officeart/2005/8/layout/hierarchy1"/>
    <dgm:cxn modelId="{6FF197E6-759A-1B40-9249-16EFDAA357BB}" type="presParOf" srcId="{08D09CF3-0B81-954C-82F4-7F05792FE95B}" destId="{CB9A0C69-17F8-8848-BAC9-B0DDAA0AC7BC}" srcOrd="4" destOrd="0" presId="urn:microsoft.com/office/officeart/2005/8/layout/hierarchy1"/>
    <dgm:cxn modelId="{AE51270D-1A7C-F942-9459-B914B06DE8A0}" type="presParOf" srcId="{08D09CF3-0B81-954C-82F4-7F05792FE95B}" destId="{0CC8A888-B77E-8643-92C8-5A4C940C0554}" srcOrd="5" destOrd="0" presId="urn:microsoft.com/office/officeart/2005/8/layout/hierarchy1"/>
    <dgm:cxn modelId="{C75B4C82-926B-0941-898F-0F32947032EA}" type="presParOf" srcId="{0CC8A888-B77E-8643-92C8-5A4C940C0554}" destId="{85EA1A76-A07D-B442-A9BE-3A9CA293DB42}" srcOrd="0" destOrd="0" presId="urn:microsoft.com/office/officeart/2005/8/layout/hierarchy1"/>
    <dgm:cxn modelId="{649C4DC5-9C06-004C-869E-A613DAAE89C6}" type="presParOf" srcId="{85EA1A76-A07D-B442-A9BE-3A9CA293DB42}" destId="{28B83B81-C9AE-D64E-BDF2-447CBDB8AEBB}" srcOrd="0" destOrd="0" presId="urn:microsoft.com/office/officeart/2005/8/layout/hierarchy1"/>
    <dgm:cxn modelId="{61D30F59-FA6F-BD4D-AE4B-77841738E449}" type="presParOf" srcId="{85EA1A76-A07D-B442-A9BE-3A9CA293DB42}" destId="{4A932DDC-AE90-1F46-9B15-B05CDF22D717}" srcOrd="1" destOrd="0" presId="urn:microsoft.com/office/officeart/2005/8/layout/hierarchy1"/>
    <dgm:cxn modelId="{F578299F-C4F4-4546-B3D2-2FD7A20CDB4E}" type="presParOf" srcId="{0CC8A888-B77E-8643-92C8-5A4C940C0554}" destId="{3381C3D5-3C6E-C846-B394-80A15BEED15D}" srcOrd="1" destOrd="0" presId="urn:microsoft.com/office/officeart/2005/8/layout/hierarchy1"/>
    <dgm:cxn modelId="{CF20FCDE-7533-DC44-ABE9-F6E6B674D31D}" type="presParOf" srcId="{08D09CF3-0B81-954C-82F4-7F05792FE95B}" destId="{92D809E2-14BC-1745-B6A3-CCFBA45AF6EC}" srcOrd="6" destOrd="0" presId="urn:microsoft.com/office/officeart/2005/8/layout/hierarchy1"/>
    <dgm:cxn modelId="{10362589-D3EC-B347-9051-0C553EA471A1}" type="presParOf" srcId="{08D09CF3-0B81-954C-82F4-7F05792FE95B}" destId="{6B3D2DAA-B809-7845-905D-7E70A1403512}" srcOrd="7" destOrd="0" presId="urn:microsoft.com/office/officeart/2005/8/layout/hierarchy1"/>
    <dgm:cxn modelId="{585E84B2-B49E-3E40-B80A-61D7CDEC9627}" type="presParOf" srcId="{6B3D2DAA-B809-7845-905D-7E70A1403512}" destId="{D2255B82-D2DC-5A42-B53C-EB726A3F89E3}" srcOrd="0" destOrd="0" presId="urn:microsoft.com/office/officeart/2005/8/layout/hierarchy1"/>
    <dgm:cxn modelId="{379AAF06-D445-D24C-A52C-708A8902121C}" type="presParOf" srcId="{D2255B82-D2DC-5A42-B53C-EB726A3F89E3}" destId="{883CD13A-8A23-5540-B018-39F61984FCF4}" srcOrd="0" destOrd="0" presId="urn:microsoft.com/office/officeart/2005/8/layout/hierarchy1"/>
    <dgm:cxn modelId="{959D4A9D-C1A3-824C-8E4E-4C24311E4DF1}" type="presParOf" srcId="{D2255B82-D2DC-5A42-B53C-EB726A3F89E3}" destId="{6FB80486-3A36-C940-86AB-409FB2E7A36A}" srcOrd="1" destOrd="0" presId="urn:microsoft.com/office/officeart/2005/8/layout/hierarchy1"/>
    <dgm:cxn modelId="{F90CB7A5-4087-5543-82B8-F5191D2B5812}" type="presParOf" srcId="{6B3D2DAA-B809-7845-905D-7E70A1403512}" destId="{0218A660-D30D-AC42-BC4B-9C4988723CC6}" srcOrd="1" destOrd="0" presId="urn:microsoft.com/office/officeart/2005/8/layout/hierarchy1"/>
    <dgm:cxn modelId="{F02C48EB-C9C2-CC4D-82BF-A70E39CA193A}" type="presParOf" srcId="{08D09CF3-0B81-954C-82F4-7F05792FE95B}" destId="{CA3711E5-D3BF-244F-A677-7987BD6C157F}" srcOrd="8" destOrd="0" presId="urn:microsoft.com/office/officeart/2005/8/layout/hierarchy1"/>
    <dgm:cxn modelId="{BFD222E4-56C8-C644-9CBF-A1C0244F8CAA}" type="presParOf" srcId="{08D09CF3-0B81-954C-82F4-7F05792FE95B}" destId="{E522259E-EDF4-114F-ABE7-617E15817779}" srcOrd="9" destOrd="0" presId="urn:microsoft.com/office/officeart/2005/8/layout/hierarchy1"/>
    <dgm:cxn modelId="{0A2B09A1-C546-5042-A84B-72E7DAF0879D}" type="presParOf" srcId="{E522259E-EDF4-114F-ABE7-617E15817779}" destId="{383E077A-1F0E-9D43-A357-7B0A69DE9367}" srcOrd="0" destOrd="0" presId="urn:microsoft.com/office/officeart/2005/8/layout/hierarchy1"/>
    <dgm:cxn modelId="{F5363565-BF2E-6D48-8757-1DB8100C8762}" type="presParOf" srcId="{383E077A-1F0E-9D43-A357-7B0A69DE9367}" destId="{C2A44DB9-940A-EE4F-BE62-C5C285FC4B13}" srcOrd="0" destOrd="0" presId="urn:microsoft.com/office/officeart/2005/8/layout/hierarchy1"/>
    <dgm:cxn modelId="{DD95D0EB-C194-1E45-87D2-74A5322B42F2}" type="presParOf" srcId="{383E077A-1F0E-9D43-A357-7B0A69DE9367}" destId="{8C69BE9F-DE43-314B-BECA-7F6BA3A008E3}" srcOrd="1" destOrd="0" presId="urn:microsoft.com/office/officeart/2005/8/layout/hierarchy1"/>
    <dgm:cxn modelId="{DDE41003-2846-8C46-ADB1-1E85BD74DCD0}" type="presParOf" srcId="{E522259E-EDF4-114F-ABE7-617E15817779}" destId="{A9E1BDE0-A60E-5349-AE3B-71C849DD0AE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DA3B8E-5D32-B84A-8FCE-32FF2DA8B49A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950429-F8D1-BC45-84E3-4F6C76FA7833}">
      <dgm:prSet phldrT="[Text]"/>
      <dgm:spPr/>
      <dgm:t>
        <a:bodyPr/>
        <a:lstStyle/>
        <a:p>
          <a:r>
            <a:rPr lang="en-US" dirty="0" smtClean="0"/>
            <a:t>/</a:t>
          </a:r>
          <a:endParaRPr lang="en-US" dirty="0"/>
        </a:p>
      </dgm:t>
    </dgm:pt>
    <dgm:pt modelId="{EF2C6120-3304-8346-904A-290045C05E2D}" type="parTrans" cxnId="{39D07927-81B6-FC41-9D5A-201EB7B7CF10}">
      <dgm:prSet/>
      <dgm:spPr/>
      <dgm:t>
        <a:bodyPr/>
        <a:lstStyle/>
        <a:p>
          <a:endParaRPr lang="en-US"/>
        </a:p>
      </dgm:t>
    </dgm:pt>
    <dgm:pt modelId="{B66F79C2-A48B-774D-B87A-4E31B688C7B1}" type="sibTrans" cxnId="{39D07927-81B6-FC41-9D5A-201EB7B7CF10}">
      <dgm:prSet/>
      <dgm:spPr/>
      <dgm:t>
        <a:bodyPr/>
        <a:lstStyle/>
        <a:p>
          <a:endParaRPr lang="en-US"/>
        </a:p>
      </dgm:t>
    </dgm:pt>
    <dgm:pt modelId="{7A1DE8F3-B6CF-4D4B-BF02-0C77BD051C2A}">
      <dgm:prSet phldrT="[Text]"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CA812613-E1DB-4641-A60C-1064D84E59A2}" type="parTrans" cxnId="{759AEEC7-1B08-3242-80E4-BD28D8671B75}">
      <dgm:prSet/>
      <dgm:spPr/>
      <dgm:t>
        <a:bodyPr/>
        <a:lstStyle/>
        <a:p>
          <a:endParaRPr lang="en-US"/>
        </a:p>
      </dgm:t>
    </dgm:pt>
    <dgm:pt modelId="{78007209-885E-8C47-8B8D-768B086E37AB}" type="sibTrans" cxnId="{759AEEC7-1B08-3242-80E4-BD28D8671B75}">
      <dgm:prSet/>
      <dgm:spPr/>
      <dgm:t>
        <a:bodyPr/>
        <a:lstStyle/>
        <a:p>
          <a:endParaRPr lang="en-US"/>
        </a:p>
      </dgm:t>
    </dgm:pt>
    <dgm:pt modelId="{80729833-CE01-8942-90D6-BEAF5499773A}">
      <dgm:prSet phldrT="[Text]"/>
      <dgm:spPr/>
      <dgm:t>
        <a:bodyPr/>
        <a:lstStyle/>
        <a:p>
          <a:r>
            <a:rPr lang="en-US" dirty="0" smtClean="0"/>
            <a:t>ping</a:t>
          </a:r>
          <a:endParaRPr lang="en-US" dirty="0"/>
        </a:p>
      </dgm:t>
    </dgm:pt>
    <dgm:pt modelId="{88F53CD7-72B2-5F41-8714-BA3234157137}" type="parTrans" cxnId="{5670CDE9-BE79-A540-BFA5-F02D457F48D6}">
      <dgm:prSet/>
      <dgm:spPr/>
      <dgm:t>
        <a:bodyPr/>
        <a:lstStyle/>
        <a:p>
          <a:endParaRPr lang="en-US"/>
        </a:p>
      </dgm:t>
    </dgm:pt>
    <dgm:pt modelId="{6363245A-D13F-4C49-8DCA-335BC7662F22}" type="sibTrans" cxnId="{5670CDE9-BE79-A540-BFA5-F02D457F48D6}">
      <dgm:prSet/>
      <dgm:spPr/>
      <dgm:t>
        <a:bodyPr/>
        <a:lstStyle/>
        <a:p>
          <a:endParaRPr lang="en-US"/>
        </a:p>
      </dgm:t>
    </dgm:pt>
    <dgm:pt modelId="{B617937F-39BB-A941-9D87-99F04594EE64}">
      <dgm:prSet phldrT="[Text]"/>
      <dgm:spPr/>
      <dgm:t>
        <a:bodyPr/>
        <a:lstStyle/>
        <a:p>
          <a:r>
            <a:rPr lang="en-US" dirty="0" err="1" smtClean="0"/>
            <a:t>ifconfig</a:t>
          </a:r>
          <a:endParaRPr lang="en-US" dirty="0"/>
        </a:p>
      </dgm:t>
    </dgm:pt>
    <dgm:pt modelId="{CD7B8278-F8D4-814C-BB6E-C5F783801C3C}" type="parTrans" cxnId="{FD0F7E18-D0AA-6E4B-857C-8ABEC9B2378F}">
      <dgm:prSet/>
      <dgm:spPr/>
      <dgm:t>
        <a:bodyPr/>
        <a:lstStyle/>
        <a:p>
          <a:endParaRPr lang="en-US"/>
        </a:p>
      </dgm:t>
    </dgm:pt>
    <dgm:pt modelId="{93626A35-B89A-F241-BFF7-A2B99E52D62A}" type="sibTrans" cxnId="{FD0F7E18-D0AA-6E4B-857C-8ABEC9B2378F}">
      <dgm:prSet/>
      <dgm:spPr/>
      <dgm:t>
        <a:bodyPr/>
        <a:lstStyle/>
        <a:p>
          <a:endParaRPr lang="en-US"/>
        </a:p>
      </dgm:t>
    </dgm:pt>
    <dgm:pt modelId="{750133AF-FEE3-8744-A373-9705324011B5}">
      <dgm:prSet phldrT="[Text]"/>
      <dgm:spPr/>
      <dgm:t>
        <a:bodyPr/>
        <a:lstStyle/>
        <a:p>
          <a:r>
            <a:rPr lang="en-US" dirty="0" err="1" smtClean="0"/>
            <a:t>usr</a:t>
          </a:r>
          <a:endParaRPr lang="en-US" dirty="0"/>
        </a:p>
      </dgm:t>
    </dgm:pt>
    <dgm:pt modelId="{05D19527-4286-9F42-B5C2-1AF518B6BFA2}" type="parTrans" cxnId="{72B094AD-7F0A-CF44-9CFC-1C6A36CA5D20}">
      <dgm:prSet/>
      <dgm:spPr/>
      <dgm:t>
        <a:bodyPr/>
        <a:lstStyle/>
        <a:p>
          <a:endParaRPr lang="en-US"/>
        </a:p>
      </dgm:t>
    </dgm:pt>
    <dgm:pt modelId="{0C0A88AA-3344-414A-8B08-9BB8558F4A0A}" type="sibTrans" cxnId="{72B094AD-7F0A-CF44-9CFC-1C6A36CA5D20}">
      <dgm:prSet/>
      <dgm:spPr/>
      <dgm:t>
        <a:bodyPr/>
        <a:lstStyle/>
        <a:p>
          <a:endParaRPr lang="en-US"/>
        </a:p>
      </dgm:t>
    </dgm:pt>
    <dgm:pt modelId="{232EFE2F-39DB-9E43-8619-ED72FAAB1C79}">
      <dgm:prSet phldrT="[Text]"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3B19BDB4-122F-A84E-81FA-8EA1B90910B9}" type="parTrans" cxnId="{025B9368-C0C5-4F48-A0D9-EE20AA115F0C}">
      <dgm:prSet/>
      <dgm:spPr/>
      <dgm:t>
        <a:bodyPr/>
        <a:lstStyle/>
        <a:p>
          <a:endParaRPr lang="en-US"/>
        </a:p>
      </dgm:t>
    </dgm:pt>
    <dgm:pt modelId="{9101DD50-75BF-164C-8748-C965532D9BDC}" type="sibTrans" cxnId="{025B9368-C0C5-4F48-A0D9-EE20AA115F0C}">
      <dgm:prSet/>
      <dgm:spPr/>
      <dgm:t>
        <a:bodyPr/>
        <a:lstStyle/>
        <a:p>
          <a:endParaRPr lang="en-US"/>
        </a:p>
      </dgm:t>
    </dgm:pt>
    <dgm:pt modelId="{800F1D55-BC25-8846-83EA-48295B61E296}">
      <dgm:prSet/>
      <dgm:spPr/>
      <dgm:t>
        <a:bodyPr/>
        <a:lstStyle/>
        <a:p>
          <a:r>
            <a:rPr lang="en-US" dirty="0" smtClean="0"/>
            <a:t>lib</a:t>
          </a:r>
          <a:endParaRPr lang="en-US" dirty="0"/>
        </a:p>
      </dgm:t>
    </dgm:pt>
    <dgm:pt modelId="{8A47339C-A425-AD4C-B760-C78D55E5D5ED}" type="parTrans" cxnId="{52A81BD6-BFF0-CB4F-92E4-F343BC58D272}">
      <dgm:prSet/>
      <dgm:spPr/>
      <dgm:t>
        <a:bodyPr/>
        <a:lstStyle/>
        <a:p>
          <a:endParaRPr lang="en-US"/>
        </a:p>
      </dgm:t>
    </dgm:pt>
    <dgm:pt modelId="{3582B0C1-8127-764D-A632-A1C4DEDA5100}" type="sibTrans" cxnId="{52A81BD6-BFF0-CB4F-92E4-F343BC58D272}">
      <dgm:prSet/>
      <dgm:spPr/>
      <dgm:t>
        <a:bodyPr/>
        <a:lstStyle/>
        <a:p>
          <a:endParaRPr lang="en-US"/>
        </a:p>
      </dgm:t>
    </dgm:pt>
    <dgm:pt modelId="{15A88EC1-1EB1-6B47-B338-79B03F201AA5}">
      <dgm:prSet/>
      <dgm:spPr/>
      <dgm:t>
        <a:bodyPr/>
        <a:lstStyle/>
        <a:p>
          <a:r>
            <a:rPr lang="en-US" dirty="0" smtClean="0"/>
            <a:t>lib</a:t>
          </a:r>
          <a:endParaRPr lang="en-US" dirty="0"/>
        </a:p>
      </dgm:t>
    </dgm:pt>
    <dgm:pt modelId="{5E7C50E9-4A3B-1947-A19A-54F572C9E4A5}" type="parTrans" cxnId="{617F2687-D8D6-9D43-8C43-B2E11B5F3925}">
      <dgm:prSet/>
      <dgm:spPr/>
      <dgm:t>
        <a:bodyPr/>
        <a:lstStyle/>
        <a:p>
          <a:endParaRPr lang="en-US"/>
        </a:p>
      </dgm:t>
    </dgm:pt>
    <dgm:pt modelId="{14957D97-7C88-B44D-B046-6E5EFB3259D0}" type="sibTrans" cxnId="{617F2687-D8D6-9D43-8C43-B2E11B5F3925}">
      <dgm:prSet/>
      <dgm:spPr/>
      <dgm:t>
        <a:bodyPr/>
        <a:lstStyle/>
        <a:p>
          <a:endParaRPr lang="en-US"/>
        </a:p>
      </dgm:t>
    </dgm:pt>
    <dgm:pt modelId="{16794623-01AA-204D-97EB-C5F06CB5E881}">
      <dgm:prSet/>
      <dgm:spPr/>
      <dgm:t>
        <a:bodyPr/>
        <a:lstStyle/>
        <a:p>
          <a:r>
            <a:rPr lang="en-US" dirty="0" smtClean="0"/>
            <a:t>boot</a:t>
          </a:r>
          <a:endParaRPr lang="en-US" dirty="0"/>
        </a:p>
      </dgm:t>
    </dgm:pt>
    <dgm:pt modelId="{ED48D7E7-90B2-1445-93F5-ADB2646797AC}" type="parTrans" cxnId="{3B331EE4-554C-8D42-9AEA-137E51CB2786}">
      <dgm:prSet/>
      <dgm:spPr/>
      <dgm:t>
        <a:bodyPr/>
        <a:lstStyle/>
        <a:p>
          <a:endParaRPr lang="en-US"/>
        </a:p>
      </dgm:t>
    </dgm:pt>
    <dgm:pt modelId="{63E5603F-FEF0-2B49-A857-95035F5FF129}" type="sibTrans" cxnId="{3B331EE4-554C-8D42-9AEA-137E51CB2786}">
      <dgm:prSet/>
      <dgm:spPr/>
      <dgm:t>
        <a:bodyPr/>
        <a:lstStyle/>
        <a:p>
          <a:endParaRPr lang="en-US"/>
        </a:p>
      </dgm:t>
    </dgm:pt>
    <dgm:pt modelId="{AB2C2084-5701-C04A-B4FE-71AD3705151C}">
      <dgm:prSet/>
      <dgm:spPr/>
      <dgm:t>
        <a:bodyPr/>
        <a:lstStyle/>
        <a:p>
          <a:r>
            <a:rPr lang="en-US" dirty="0" err="1" smtClean="0"/>
            <a:t>etc</a:t>
          </a:r>
          <a:endParaRPr lang="en-US" dirty="0"/>
        </a:p>
      </dgm:t>
    </dgm:pt>
    <dgm:pt modelId="{178FEE46-70D1-8B4A-8D6F-4BD43C5FFB12}" type="parTrans" cxnId="{99260779-4712-BC4D-B91C-2BAF7325C11A}">
      <dgm:prSet/>
      <dgm:spPr/>
      <dgm:t>
        <a:bodyPr/>
        <a:lstStyle/>
        <a:p>
          <a:endParaRPr lang="en-US"/>
        </a:p>
      </dgm:t>
    </dgm:pt>
    <dgm:pt modelId="{8FFBAED0-7E0D-7D4E-867A-3058F5BDCA78}" type="sibTrans" cxnId="{99260779-4712-BC4D-B91C-2BAF7325C11A}">
      <dgm:prSet/>
      <dgm:spPr/>
      <dgm:t>
        <a:bodyPr/>
        <a:lstStyle/>
        <a:p>
          <a:endParaRPr lang="en-US"/>
        </a:p>
      </dgm:t>
    </dgm:pt>
    <dgm:pt modelId="{E1994685-C492-264F-A93A-F5A801F1085A}">
      <dgm:prSet/>
      <dgm:spPr/>
      <dgm:t>
        <a:bodyPr/>
        <a:lstStyle/>
        <a:p>
          <a:r>
            <a:rPr lang="en-US" dirty="0" smtClean="0"/>
            <a:t>new-root</a:t>
          </a:r>
          <a:endParaRPr lang="en-US" dirty="0"/>
        </a:p>
      </dgm:t>
    </dgm:pt>
    <dgm:pt modelId="{746EF3A7-0B7E-6F4F-AD53-BFDB145F1C35}" type="parTrans" cxnId="{FB5BA080-C7A1-724A-99F2-C002A61F8EEE}">
      <dgm:prSet/>
      <dgm:spPr/>
      <dgm:t>
        <a:bodyPr/>
        <a:lstStyle/>
        <a:p>
          <a:endParaRPr lang="en-US"/>
        </a:p>
      </dgm:t>
    </dgm:pt>
    <dgm:pt modelId="{989798C4-9097-2D42-B263-1EED219F7C93}" type="sibTrans" cxnId="{FB5BA080-C7A1-724A-99F2-C002A61F8EEE}">
      <dgm:prSet/>
      <dgm:spPr/>
      <dgm:t>
        <a:bodyPr/>
        <a:lstStyle/>
        <a:p>
          <a:endParaRPr lang="en-US"/>
        </a:p>
      </dgm:t>
    </dgm:pt>
    <dgm:pt modelId="{FCB9FB7E-367D-8C47-B991-38DBBF936797}">
      <dgm:prSet/>
      <dgm:spPr/>
      <dgm:t>
        <a:bodyPr/>
        <a:lstStyle/>
        <a:p>
          <a:r>
            <a:rPr lang="en-US" dirty="0" smtClean="0"/>
            <a:t>bin</a:t>
          </a:r>
          <a:endParaRPr lang="en-US" dirty="0"/>
        </a:p>
      </dgm:t>
    </dgm:pt>
    <dgm:pt modelId="{45C2D78A-874E-7A4C-84FB-666FB7AFA8BE}" type="parTrans" cxnId="{9A3349F6-6C0E-C341-A85D-B145F3849628}">
      <dgm:prSet/>
      <dgm:spPr/>
      <dgm:t>
        <a:bodyPr/>
        <a:lstStyle/>
        <a:p>
          <a:endParaRPr lang="en-US"/>
        </a:p>
      </dgm:t>
    </dgm:pt>
    <dgm:pt modelId="{9306B7CA-DB52-7A48-B44B-E68899326E2B}" type="sibTrans" cxnId="{9A3349F6-6C0E-C341-A85D-B145F3849628}">
      <dgm:prSet/>
      <dgm:spPr/>
      <dgm:t>
        <a:bodyPr/>
        <a:lstStyle/>
        <a:p>
          <a:endParaRPr lang="en-US"/>
        </a:p>
      </dgm:t>
    </dgm:pt>
    <dgm:pt modelId="{9E787D30-CECE-7E44-BCB7-EA887B54DD64}">
      <dgm:prSet/>
      <dgm:spPr/>
      <dgm:t>
        <a:bodyPr/>
        <a:lstStyle/>
        <a:p>
          <a:r>
            <a:rPr lang="en-US" dirty="0" smtClean="0"/>
            <a:t>lib</a:t>
          </a:r>
          <a:endParaRPr lang="en-US" dirty="0"/>
        </a:p>
      </dgm:t>
    </dgm:pt>
    <dgm:pt modelId="{EC3C43D3-2A6A-2D4F-8FFD-2128B5B7F929}" type="parTrans" cxnId="{1F176CB8-C80E-204A-BCC1-F240B6667A07}">
      <dgm:prSet/>
      <dgm:spPr/>
      <dgm:t>
        <a:bodyPr/>
        <a:lstStyle/>
        <a:p>
          <a:endParaRPr lang="en-US"/>
        </a:p>
      </dgm:t>
    </dgm:pt>
    <dgm:pt modelId="{A6684572-0487-5940-B87E-1ABFE37CF6C6}" type="sibTrans" cxnId="{1F176CB8-C80E-204A-BCC1-F240B6667A07}">
      <dgm:prSet/>
      <dgm:spPr/>
      <dgm:t>
        <a:bodyPr/>
        <a:lstStyle/>
        <a:p>
          <a:endParaRPr lang="en-US"/>
        </a:p>
      </dgm:t>
    </dgm:pt>
    <dgm:pt modelId="{483E1169-5A04-4541-A1A5-B4B993D99889}">
      <dgm:prSet/>
      <dgm:spPr/>
      <dgm:t>
        <a:bodyPr/>
        <a:lstStyle/>
        <a:p>
          <a:r>
            <a:rPr lang="en-US" dirty="0" err="1" smtClean="0"/>
            <a:t>etc</a:t>
          </a:r>
          <a:endParaRPr lang="en-US" dirty="0"/>
        </a:p>
      </dgm:t>
    </dgm:pt>
    <dgm:pt modelId="{F08B2F3F-28A8-AD41-900D-EB4E278777D0}" type="parTrans" cxnId="{E6FDBA53-2050-F24F-B149-D9BF8B33E4BC}">
      <dgm:prSet/>
      <dgm:spPr/>
      <dgm:t>
        <a:bodyPr/>
        <a:lstStyle/>
        <a:p>
          <a:endParaRPr lang="en-US"/>
        </a:p>
      </dgm:t>
    </dgm:pt>
    <dgm:pt modelId="{339BC063-A9B5-BA4C-A0A6-2B205145F771}" type="sibTrans" cxnId="{E6FDBA53-2050-F24F-B149-D9BF8B33E4BC}">
      <dgm:prSet/>
      <dgm:spPr/>
      <dgm:t>
        <a:bodyPr/>
        <a:lstStyle/>
        <a:p>
          <a:endParaRPr lang="en-US"/>
        </a:p>
      </dgm:t>
    </dgm:pt>
    <dgm:pt modelId="{0F3CBE9B-DCD5-864B-B767-48DDC5D6A8F6}">
      <dgm:prSet/>
      <dgm:spPr/>
      <dgm:t>
        <a:bodyPr/>
        <a:lstStyle/>
        <a:p>
          <a:r>
            <a:rPr lang="en-US" dirty="0" smtClean="0"/>
            <a:t>boot</a:t>
          </a:r>
          <a:endParaRPr lang="en-US" dirty="0"/>
        </a:p>
      </dgm:t>
    </dgm:pt>
    <dgm:pt modelId="{8A911619-7D0A-8C4B-9A17-ADCF8D527D88}" type="parTrans" cxnId="{B3AB07BD-91BF-264B-BB09-F2083F56595C}">
      <dgm:prSet/>
      <dgm:spPr/>
      <dgm:t>
        <a:bodyPr/>
        <a:lstStyle/>
        <a:p>
          <a:endParaRPr lang="en-US"/>
        </a:p>
      </dgm:t>
    </dgm:pt>
    <dgm:pt modelId="{83BA4809-1207-4B4C-99B0-6786ACB5BEA8}" type="sibTrans" cxnId="{B3AB07BD-91BF-264B-BB09-F2083F56595C}">
      <dgm:prSet/>
      <dgm:spPr/>
      <dgm:t>
        <a:bodyPr/>
        <a:lstStyle/>
        <a:p>
          <a:endParaRPr lang="en-US"/>
        </a:p>
      </dgm:t>
    </dgm:pt>
    <dgm:pt modelId="{42190287-265A-104E-B5EC-5C366A65E61D}">
      <dgm:prSet/>
      <dgm:spPr/>
      <dgm:t>
        <a:bodyPr/>
        <a:lstStyle/>
        <a:p>
          <a:r>
            <a:rPr lang="en-US" dirty="0" smtClean="0"/>
            <a:t>ping</a:t>
          </a:r>
          <a:endParaRPr lang="en-US" dirty="0"/>
        </a:p>
      </dgm:t>
    </dgm:pt>
    <dgm:pt modelId="{498283D0-D900-124D-9165-A990E469ECA7}" type="parTrans" cxnId="{9025747F-5287-1E4A-9EE5-7F98A73D12B0}">
      <dgm:prSet/>
      <dgm:spPr/>
      <dgm:t>
        <a:bodyPr/>
        <a:lstStyle/>
        <a:p>
          <a:endParaRPr lang="en-US"/>
        </a:p>
      </dgm:t>
    </dgm:pt>
    <dgm:pt modelId="{71933DB6-4175-5343-8CEB-BAFC9EF99412}" type="sibTrans" cxnId="{9025747F-5287-1E4A-9EE5-7F98A73D12B0}">
      <dgm:prSet/>
      <dgm:spPr/>
      <dgm:t>
        <a:bodyPr/>
        <a:lstStyle/>
        <a:p>
          <a:endParaRPr lang="en-US"/>
        </a:p>
      </dgm:t>
    </dgm:pt>
    <dgm:pt modelId="{1FCEE71A-3938-7546-881B-84E1B0F18EE2}">
      <dgm:prSet/>
      <dgm:spPr/>
      <dgm:t>
        <a:bodyPr/>
        <a:lstStyle/>
        <a:p>
          <a:r>
            <a:rPr lang="en-US" dirty="0" err="1" smtClean="0"/>
            <a:t>ifconfig</a:t>
          </a:r>
          <a:endParaRPr lang="en-US" dirty="0"/>
        </a:p>
      </dgm:t>
    </dgm:pt>
    <dgm:pt modelId="{E872D6AC-0A1B-BD4A-9608-632EB6BB403F}" type="parTrans" cxnId="{B2615C69-FC8E-CC44-9D56-2DFD049A4338}">
      <dgm:prSet/>
      <dgm:spPr/>
      <dgm:t>
        <a:bodyPr/>
        <a:lstStyle/>
        <a:p>
          <a:endParaRPr lang="en-US"/>
        </a:p>
      </dgm:t>
    </dgm:pt>
    <dgm:pt modelId="{6DF0AD10-5ED4-C440-8F12-D2642EF74335}" type="sibTrans" cxnId="{B2615C69-FC8E-CC44-9D56-2DFD049A4338}">
      <dgm:prSet/>
      <dgm:spPr/>
      <dgm:t>
        <a:bodyPr/>
        <a:lstStyle/>
        <a:p>
          <a:endParaRPr lang="en-US"/>
        </a:p>
      </dgm:t>
    </dgm:pt>
    <dgm:pt modelId="{01C39348-0C66-C645-B3A1-EA3671A75E9E}" type="pres">
      <dgm:prSet presAssocID="{6FDA3B8E-5D32-B84A-8FCE-32FF2DA8B49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2DC08C3-9B15-3740-BE6F-248A675A5D30}" type="pres">
      <dgm:prSet presAssocID="{9D950429-F8D1-BC45-84E3-4F6C76FA7833}" presName="hierRoot1" presStyleCnt="0"/>
      <dgm:spPr/>
    </dgm:pt>
    <dgm:pt modelId="{9EBFF120-CB96-1F4C-8861-82BC6EA135D2}" type="pres">
      <dgm:prSet presAssocID="{9D950429-F8D1-BC45-84E3-4F6C76FA7833}" presName="composite" presStyleCnt="0"/>
      <dgm:spPr/>
    </dgm:pt>
    <dgm:pt modelId="{EC09870E-2E78-8343-AC06-39A6A05DD66D}" type="pres">
      <dgm:prSet presAssocID="{9D950429-F8D1-BC45-84E3-4F6C76FA7833}" presName="background" presStyleLbl="node0" presStyleIdx="0" presStyleCnt="1"/>
      <dgm:spPr/>
      <dgm:t>
        <a:bodyPr/>
        <a:lstStyle/>
        <a:p>
          <a:endParaRPr lang="en-US"/>
        </a:p>
      </dgm:t>
    </dgm:pt>
    <dgm:pt modelId="{DDED9333-AA46-B245-92B3-51CC117552A4}" type="pres">
      <dgm:prSet presAssocID="{9D950429-F8D1-BC45-84E3-4F6C76FA7833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8D09CF3-0B81-954C-82F4-7F05792FE95B}" type="pres">
      <dgm:prSet presAssocID="{9D950429-F8D1-BC45-84E3-4F6C76FA7833}" presName="hierChild2" presStyleCnt="0"/>
      <dgm:spPr/>
    </dgm:pt>
    <dgm:pt modelId="{80F80819-0166-FE45-B723-D322F70A09DE}" type="pres">
      <dgm:prSet presAssocID="{CA812613-E1DB-4641-A60C-1064D84E59A2}" presName="Name10" presStyleLbl="parChTrans1D2" presStyleIdx="0" presStyleCnt="6"/>
      <dgm:spPr/>
      <dgm:t>
        <a:bodyPr/>
        <a:lstStyle/>
        <a:p>
          <a:endParaRPr lang="en-US"/>
        </a:p>
      </dgm:t>
    </dgm:pt>
    <dgm:pt modelId="{6A9BD3E3-7B1D-084A-AAA0-0247010B5703}" type="pres">
      <dgm:prSet presAssocID="{7A1DE8F3-B6CF-4D4B-BF02-0C77BD051C2A}" presName="hierRoot2" presStyleCnt="0"/>
      <dgm:spPr/>
    </dgm:pt>
    <dgm:pt modelId="{405CFFD4-3BC4-E945-B193-4718282F24D0}" type="pres">
      <dgm:prSet presAssocID="{7A1DE8F3-B6CF-4D4B-BF02-0C77BD051C2A}" presName="composite2" presStyleCnt="0"/>
      <dgm:spPr/>
    </dgm:pt>
    <dgm:pt modelId="{237C6F9D-5263-5145-8513-DC97D15EFC39}" type="pres">
      <dgm:prSet presAssocID="{7A1DE8F3-B6CF-4D4B-BF02-0C77BD051C2A}" presName="background2" presStyleLbl="node2" presStyleIdx="0" presStyleCnt="6"/>
      <dgm:spPr/>
    </dgm:pt>
    <dgm:pt modelId="{EE915FE7-6AF4-C841-992D-663D40C68588}" type="pres">
      <dgm:prSet presAssocID="{7A1DE8F3-B6CF-4D4B-BF02-0C77BD051C2A}" presName="text2" presStyleLbl="fgAcc2" presStyleIdx="0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89D10C-964E-0247-85B8-13BD63A39413}" type="pres">
      <dgm:prSet presAssocID="{7A1DE8F3-B6CF-4D4B-BF02-0C77BD051C2A}" presName="hierChild3" presStyleCnt="0"/>
      <dgm:spPr/>
    </dgm:pt>
    <dgm:pt modelId="{57CFCB1E-4634-CB42-ABBA-A256BDA42FD5}" type="pres">
      <dgm:prSet presAssocID="{88F53CD7-72B2-5F41-8714-BA3234157137}" presName="Name17" presStyleLbl="parChTrans1D3" presStyleIdx="0" presStyleCnt="8"/>
      <dgm:spPr/>
      <dgm:t>
        <a:bodyPr/>
        <a:lstStyle/>
        <a:p>
          <a:endParaRPr lang="en-US"/>
        </a:p>
      </dgm:t>
    </dgm:pt>
    <dgm:pt modelId="{95AD0BC4-E6B3-E946-AFA3-11AED3598BDA}" type="pres">
      <dgm:prSet presAssocID="{80729833-CE01-8942-90D6-BEAF5499773A}" presName="hierRoot3" presStyleCnt="0"/>
      <dgm:spPr/>
    </dgm:pt>
    <dgm:pt modelId="{CA9E57BE-4A31-8940-8655-4406165EF6AB}" type="pres">
      <dgm:prSet presAssocID="{80729833-CE01-8942-90D6-BEAF5499773A}" presName="composite3" presStyleCnt="0"/>
      <dgm:spPr/>
    </dgm:pt>
    <dgm:pt modelId="{C5C32A6B-6489-9C4D-8F10-BC9A0A303481}" type="pres">
      <dgm:prSet presAssocID="{80729833-CE01-8942-90D6-BEAF5499773A}" presName="background3" presStyleLbl="node3" presStyleIdx="0" presStyleCnt="8"/>
      <dgm:spPr/>
    </dgm:pt>
    <dgm:pt modelId="{BAF2DC56-A91C-7341-93C4-48FE010414B6}" type="pres">
      <dgm:prSet presAssocID="{80729833-CE01-8942-90D6-BEAF5499773A}" presName="text3" presStyleLbl="fgAcc3" presStyleIdx="0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8845B1-F365-354C-98EE-9206B361ADFA}" type="pres">
      <dgm:prSet presAssocID="{80729833-CE01-8942-90D6-BEAF5499773A}" presName="hierChild4" presStyleCnt="0"/>
      <dgm:spPr/>
    </dgm:pt>
    <dgm:pt modelId="{B4D6B104-1A40-A542-B13F-7BDC709BFA22}" type="pres">
      <dgm:prSet presAssocID="{CD7B8278-F8D4-814C-BB6E-C5F783801C3C}" presName="Name17" presStyleLbl="parChTrans1D3" presStyleIdx="1" presStyleCnt="8"/>
      <dgm:spPr/>
      <dgm:t>
        <a:bodyPr/>
        <a:lstStyle/>
        <a:p>
          <a:endParaRPr lang="en-US"/>
        </a:p>
      </dgm:t>
    </dgm:pt>
    <dgm:pt modelId="{DB3EE328-53A8-F34D-A5AD-9E5762E15F3D}" type="pres">
      <dgm:prSet presAssocID="{B617937F-39BB-A941-9D87-99F04594EE64}" presName="hierRoot3" presStyleCnt="0"/>
      <dgm:spPr/>
    </dgm:pt>
    <dgm:pt modelId="{840067F0-5CE7-504F-9926-8F2680F20EE5}" type="pres">
      <dgm:prSet presAssocID="{B617937F-39BB-A941-9D87-99F04594EE64}" presName="composite3" presStyleCnt="0"/>
      <dgm:spPr/>
    </dgm:pt>
    <dgm:pt modelId="{6AFF90FE-BA66-DD42-AB5A-8C7C641641E1}" type="pres">
      <dgm:prSet presAssocID="{B617937F-39BB-A941-9D87-99F04594EE64}" presName="background3" presStyleLbl="node3" presStyleIdx="1" presStyleCnt="8"/>
      <dgm:spPr/>
    </dgm:pt>
    <dgm:pt modelId="{CB09EACF-707F-7244-B546-4F79B89937A1}" type="pres">
      <dgm:prSet presAssocID="{B617937F-39BB-A941-9D87-99F04594EE64}" presName="text3" presStyleLbl="fgAcc3" presStyleIdx="1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4AE5918-0DDD-5048-BE9D-3AB98F433BBA}" type="pres">
      <dgm:prSet presAssocID="{B617937F-39BB-A941-9D87-99F04594EE64}" presName="hierChild4" presStyleCnt="0"/>
      <dgm:spPr/>
    </dgm:pt>
    <dgm:pt modelId="{AB4BAFB2-157C-C141-BEB2-98D1F6D490C8}" type="pres">
      <dgm:prSet presAssocID="{05D19527-4286-9F42-B5C2-1AF518B6BFA2}" presName="Name10" presStyleLbl="parChTrans1D2" presStyleIdx="1" presStyleCnt="6"/>
      <dgm:spPr/>
      <dgm:t>
        <a:bodyPr/>
        <a:lstStyle/>
        <a:p>
          <a:endParaRPr lang="en-US"/>
        </a:p>
      </dgm:t>
    </dgm:pt>
    <dgm:pt modelId="{8FC96FA8-7477-2243-BD7C-8E1C5533479A}" type="pres">
      <dgm:prSet presAssocID="{750133AF-FEE3-8744-A373-9705324011B5}" presName="hierRoot2" presStyleCnt="0"/>
      <dgm:spPr/>
    </dgm:pt>
    <dgm:pt modelId="{21D69045-92AB-044B-BB1D-6A54DB9A763D}" type="pres">
      <dgm:prSet presAssocID="{750133AF-FEE3-8744-A373-9705324011B5}" presName="composite2" presStyleCnt="0"/>
      <dgm:spPr/>
    </dgm:pt>
    <dgm:pt modelId="{D6BA560E-40E2-1045-B1C6-FA8BD13C38B2}" type="pres">
      <dgm:prSet presAssocID="{750133AF-FEE3-8744-A373-9705324011B5}" presName="background2" presStyleLbl="node2" presStyleIdx="1" presStyleCnt="6"/>
      <dgm:spPr/>
    </dgm:pt>
    <dgm:pt modelId="{38A92F69-798B-DF49-A590-2BC4846F753E}" type="pres">
      <dgm:prSet presAssocID="{750133AF-FEE3-8744-A373-9705324011B5}" presName="text2" presStyleLbl="fgAcc2" presStyleIdx="1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17D954C-E104-3440-B3D8-B7FAFE3D9EDD}" type="pres">
      <dgm:prSet presAssocID="{750133AF-FEE3-8744-A373-9705324011B5}" presName="hierChild3" presStyleCnt="0"/>
      <dgm:spPr/>
    </dgm:pt>
    <dgm:pt modelId="{42D973A2-BAC5-8742-A7B6-93690AABEA53}" type="pres">
      <dgm:prSet presAssocID="{3B19BDB4-122F-A84E-81FA-8EA1B90910B9}" presName="Name17" presStyleLbl="parChTrans1D3" presStyleIdx="2" presStyleCnt="8"/>
      <dgm:spPr/>
      <dgm:t>
        <a:bodyPr/>
        <a:lstStyle/>
        <a:p>
          <a:endParaRPr lang="en-US"/>
        </a:p>
      </dgm:t>
    </dgm:pt>
    <dgm:pt modelId="{B8022700-775D-BF46-9C11-909914782AA8}" type="pres">
      <dgm:prSet presAssocID="{232EFE2F-39DB-9E43-8619-ED72FAAB1C79}" presName="hierRoot3" presStyleCnt="0"/>
      <dgm:spPr/>
    </dgm:pt>
    <dgm:pt modelId="{29E2DB64-1FB9-004B-A2A1-9878AC7A10D2}" type="pres">
      <dgm:prSet presAssocID="{232EFE2F-39DB-9E43-8619-ED72FAAB1C79}" presName="composite3" presStyleCnt="0"/>
      <dgm:spPr/>
    </dgm:pt>
    <dgm:pt modelId="{1537719A-22A2-144E-B3C5-B0A882D60935}" type="pres">
      <dgm:prSet presAssocID="{232EFE2F-39DB-9E43-8619-ED72FAAB1C79}" presName="background3" presStyleLbl="node3" presStyleIdx="2" presStyleCnt="8"/>
      <dgm:spPr/>
    </dgm:pt>
    <dgm:pt modelId="{429D80DD-DB57-0B40-97AB-D18E25D14AAE}" type="pres">
      <dgm:prSet presAssocID="{232EFE2F-39DB-9E43-8619-ED72FAAB1C79}" presName="text3" presStyleLbl="fgAcc3" presStyleIdx="2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D86D1B9-2E15-854F-9087-C4A0112024F2}" type="pres">
      <dgm:prSet presAssocID="{232EFE2F-39DB-9E43-8619-ED72FAAB1C79}" presName="hierChild4" presStyleCnt="0"/>
      <dgm:spPr/>
    </dgm:pt>
    <dgm:pt modelId="{5257F20A-F07C-4C45-BF51-5BD519DE3F92}" type="pres">
      <dgm:prSet presAssocID="{5E7C50E9-4A3B-1947-A19A-54F572C9E4A5}" presName="Name17" presStyleLbl="parChTrans1D3" presStyleIdx="3" presStyleCnt="8"/>
      <dgm:spPr/>
      <dgm:t>
        <a:bodyPr/>
        <a:lstStyle/>
        <a:p>
          <a:endParaRPr lang="en-US"/>
        </a:p>
      </dgm:t>
    </dgm:pt>
    <dgm:pt modelId="{F6452CF9-A3AE-224C-AACA-97630658B6E7}" type="pres">
      <dgm:prSet presAssocID="{15A88EC1-1EB1-6B47-B338-79B03F201AA5}" presName="hierRoot3" presStyleCnt="0"/>
      <dgm:spPr/>
    </dgm:pt>
    <dgm:pt modelId="{FA53CAB9-9352-1943-AF4F-8517B1E521AC}" type="pres">
      <dgm:prSet presAssocID="{15A88EC1-1EB1-6B47-B338-79B03F201AA5}" presName="composite3" presStyleCnt="0"/>
      <dgm:spPr/>
    </dgm:pt>
    <dgm:pt modelId="{856AA2A2-DC97-2C47-A637-B437E40ADAD1}" type="pres">
      <dgm:prSet presAssocID="{15A88EC1-1EB1-6B47-B338-79B03F201AA5}" presName="background3" presStyleLbl="node3" presStyleIdx="3" presStyleCnt="8"/>
      <dgm:spPr/>
    </dgm:pt>
    <dgm:pt modelId="{F1B7E8C4-4A5B-324F-B73D-1414EB0226C3}" type="pres">
      <dgm:prSet presAssocID="{15A88EC1-1EB1-6B47-B338-79B03F201AA5}" presName="text3" presStyleLbl="fgAcc3" presStyleIdx="3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9B4EDD7-430A-2742-A66A-ADE24C35DE8A}" type="pres">
      <dgm:prSet presAssocID="{15A88EC1-1EB1-6B47-B338-79B03F201AA5}" presName="hierChild4" presStyleCnt="0"/>
      <dgm:spPr/>
    </dgm:pt>
    <dgm:pt modelId="{CB9A0C69-17F8-8848-BAC9-B0DDAA0AC7BC}" type="pres">
      <dgm:prSet presAssocID="{8A47339C-A425-AD4C-B760-C78D55E5D5ED}" presName="Name10" presStyleLbl="parChTrans1D2" presStyleIdx="2" presStyleCnt="6"/>
      <dgm:spPr/>
      <dgm:t>
        <a:bodyPr/>
        <a:lstStyle/>
        <a:p>
          <a:endParaRPr lang="en-US"/>
        </a:p>
      </dgm:t>
    </dgm:pt>
    <dgm:pt modelId="{0CC8A888-B77E-8643-92C8-5A4C940C0554}" type="pres">
      <dgm:prSet presAssocID="{800F1D55-BC25-8846-83EA-48295B61E296}" presName="hierRoot2" presStyleCnt="0"/>
      <dgm:spPr/>
    </dgm:pt>
    <dgm:pt modelId="{85EA1A76-A07D-B442-A9BE-3A9CA293DB42}" type="pres">
      <dgm:prSet presAssocID="{800F1D55-BC25-8846-83EA-48295B61E296}" presName="composite2" presStyleCnt="0"/>
      <dgm:spPr/>
    </dgm:pt>
    <dgm:pt modelId="{28B83B81-C9AE-D64E-BDF2-447CBDB8AEBB}" type="pres">
      <dgm:prSet presAssocID="{800F1D55-BC25-8846-83EA-48295B61E296}" presName="background2" presStyleLbl="node2" presStyleIdx="2" presStyleCnt="6"/>
      <dgm:spPr/>
    </dgm:pt>
    <dgm:pt modelId="{4A932DDC-AE90-1F46-9B15-B05CDF22D717}" type="pres">
      <dgm:prSet presAssocID="{800F1D55-BC25-8846-83EA-48295B61E296}" presName="text2" presStyleLbl="fgAcc2" presStyleIdx="2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381C3D5-3C6E-C846-B394-80A15BEED15D}" type="pres">
      <dgm:prSet presAssocID="{800F1D55-BC25-8846-83EA-48295B61E296}" presName="hierChild3" presStyleCnt="0"/>
      <dgm:spPr/>
    </dgm:pt>
    <dgm:pt modelId="{92D809E2-14BC-1745-B6A3-CCFBA45AF6EC}" type="pres">
      <dgm:prSet presAssocID="{ED48D7E7-90B2-1445-93F5-ADB2646797AC}" presName="Name10" presStyleLbl="parChTrans1D2" presStyleIdx="3" presStyleCnt="6"/>
      <dgm:spPr/>
      <dgm:t>
        <a:bodyPr/>
        <a:lstStyle/>
        <a:p>
          <a:endParaRPr lang="en-US"/>
        </a:p>
      </dgm:t>
    </dgm:pt>
    <dgm:pt modelId="{6B3D2DAA-B809-7845-905D-7E70A1403512}" type="pres">
      <dgm:prSet presAssocID="{16794623-01AA-204D-97EB-C5F06CB5E881}" presName="hierRoot2" presStyleCnt="0"/>
      <dgm:spPr/>
    </dgm:pt>
    <dgm:pt modelId="{D2255B82-D2DC-5A42-B53C-EB726A3F89E3}" type="pres">
      <dgm:prSet presAssocID="{16794623-01AA-204D-97EB-C5F06CB5E881}" presName="composite2" presStyleCnt="0"/>
      <dgm:spPr/>
    </dgm:pt>
    <dgm:pt modelId="{883CD13A-8A23-5540-B018-39F61984FCF4}" type="pres">
      <dgm:prSet presAssocID="{16794623-01AA-204D-97EB-C5F06CB5E881}" presName="background2" presStyleLbl="node2" presStyleIdx="3" presStyleCnt="6"/>
      <dgm:spPr/>
    </dgm:pt>
    <dgm:pt modelId="{6FB80486-3A36-C940-86AB-409FB2E7A36A}" type="pres">
      <dgm:prSet presAssocID="{16794623-01AA-204D-97EB-C5F06CB5E881}" presName="text2" presStyleLbl="fgAcc2" presStyleIdx="3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218A660-D30D-AC42-BC4B-9C4988723CC6}" type="pres">
      <dgm:prSet presAssocID="{16794623-01AA-204D-97EB-C5F06CB5E881}" presName="hierChild3" presStyleCnt="0"/>
      <dgm:spPr/>
    </dgm:pt>
    <dgm:pt modelId="{CA3711E5-D3BF-244F-A677-7987BD6C157F}" type="pres">
      <dgm:prSet presAssocID="{178FEE46-70D1-8B4A-8D6F-4BD43C5FFB12}" presName="Name10" presStyleLbl="parChTrans1D2" presStyleIdx="4" presStyleCnt="6"/>
      <dgm:spPr/>
      <dgm:t>
        <a:bodyPr/>
        <a:lstStyle/>
        <a:p>
          <a:endParaRPr lang="en-US"/>
        </a:p>
      </dgm:t>
    </dgm:pt>
    <dgm:pt modelId="{E522259E-EDF4-114F-ABE7-617E15817779}" type="pres">
      <dgm:prSet presAssocID="{AB2C2084-5701-C04A-B4FE-71AD3705151C}" presName="hierRoot2" presStyleCnt="0"/>
      <dgm:spPr/>
    </dgm:pt>
    <dgm:pt modelId="{383E077A-1F0E-9D43-A357-7B0A69DE9367}" type="pres">
      <dgm:prSet presAssocID="{AB2C2084-5701-C04A-B4FE-71AD3705151C}" presName="composite2" presStyleCnt="0"/>
      <dgm:spPr/>
    </dgm:pt>
    <dgm:pt modelId="{C2A44DB9-940A-EE4F-BE62-C5C285FC4B13}" type="pres">
      <dgm:prSet presAssocID="{AB2C2084-5701-C04A-B4FE-71AD3705151C}" presName="background2" presStyleLbl="node2" presStyleIdx="4" presStyleCnt="6"/>
      <dgm:spPr/>
    </dgm:pt>
    <dgm:pt modelId="{8C69BE9F-DE43-314B-BECA-7F6BA3A008E3}" type="pres">
      <dgm:prSet presAssocID="{AB2C2084-5701-C04A-B4FE-71AD3705151C}" presName="text2" presStyleLbl="fgAcc2" presStyleIdx="4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E1BDE0-A60E-5349-AE3B-71C849DD0AEE}" type="pres">
      <dgm:prSet presAssocID="{AB2C2084-5701-C04A-B4FE-71AD3705151C}" presName="hierChild3" presStyleCnt="0"/>
      <dgm:spPr/>
    </dgm:pt>
    <dgm:pt modelId="{65E7C399-D8C2-F341-BCB0-37C05F72A7F5}" type="pres">
      <dgm:prSet presAssocID="{746EF3A7-0B7E-6F4F-AD53-BFDB145F1C35}" presName="Name10" presStyleLbl="parChTrans1D2" presStyleIdx="5" presStyleCnt="6"/>
      <dgm:spPr/>
      <dgm:t>
        <a:bodyPr/>
        <a:lstStyle/>
        <a:p>
          <a:endParaRPr lang="en-US"/>
        </a:p>
      </dgm:t>
    </dgm:pt>
    <dgm:pt modelId="{6945FA35-8E2B-E543-91EB-0AFB1FF6CDD5}" type="pres">
      <dgm:prSet presAssocID="{E1994685-C492-264F-A93A-F5A801F1085A}" presName="hierRoot2" presStyleCnt="0"/>
      <dgm:spPr/>
    </dgm:pt>
    <dgm:pt modelId="{9FF32B0D-E93B-C647-83CF-A2930CBA4C81}" type="pres">
      <dgm:prSet presAssocID="{E1994685-C492-264F-A93A-F5A801F1085A}" presName="composite2" presStyleCnt="0"/>
      <dgm:spPr/>
    </dgm:pt>
    <dgm:pt modelId="{419A416F-E913-0049-91C6-58FBECB9B5B5}" type="pres">
      <dgm:prSet presAssocID="{E1994685-C492-264F-A93A-F5A801F1085A}" presName="background2" presStyleLbl="node2" presStyleIdx="5" presStyleCnt="6"/>
      <dgm:spPr/>
    </dgm:pt>
    <dgm:pt modelId="{DB4E0160-47F2-4B48-ACC1-424BAC77AE5C}" type="pres">
      <dgm:prSet presAssocID="{E1994685-C492-264F-A93A-F5A801F1085A}" presName="text2" presStyleLbl="fgAcc2" presStyleIdx="5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BB74307-FCE4-3B4E-9D1B-F7A78EFD96D9}" type="pres">
      <dgm:prSet presAssocID="{E1994685-C492-264F-A93A-F5A801F1085A}" presName="hierChild3" presStyleCnt="0"/>
      <dgm:spPr/>
    </dgm:pt>
    <dgm:pt modelId="{014D6F19-43B8-534E-86A5-880DE414C26D}" type="pres">
      <dgm:prSet presAssocID="{45C2D78A-874E-7A4C-84FB-666FB7AFA8BE}" presName="Name17" presStyleLbl="parChTrans1D3" presStyleIdx="4" presStyleCnt="8"/>
      <dgm:spPr/>
      <dgm:t>
        <a:bodyPr/>
        <a:lstStyle/>
        <a:p>
          <a:endParaRPr lang="en-US"/>
        </a:p>
      </dgm:t>
    </dgm:pt>
    <dgm:pt modelId="{F4A6A6B5-34AD-5D42-A63E-7249BFA33C6C}" type="pres">
      <dgm:prSet presAssocID="{FCB9FB7E-367D-8C47-B991-38DBBF936797}" presName="hierRoot3" presStyleCnt="0"/>
      <dgm:spPr/>
    </dgm:pt>
    <dgm:pt modelId="{9CD161A6-3ACA-4F43-9D4B-6DDEAB622920}" type="pres">
      <dgm:prSet presAssocID="{FCB9FB7E-367D-8C47-B991-38DBBF936797}" presName="composite3" presStyleCnt="0"/>
      <dgm:spPr/>
    </dgm:pt>
    <dgm:pt modelId="{1B008390-6E0B-194B-8CBB-3001C6DD093E}" type="pres">
      <dgm:prSet presAssocID="{FCB9FB7E-367D-8C47-B991-38DBBF936797}" presName="background3" presStyleLbl="node3" presStyleIdx="4" presStyleCnt="8"/>
      <dgm:spPr/>
    </dgm:pt>
    <dgm:pt modelId="{012B42B2-73F5-5F4F-9280-1E4A6F551D9F}" type="pres">
      <dgm:prSet presAssocID="{FCB9FB7E-367D-8C47-B991-38DBBF936797}" presName="text3" presStyleLbl="fgAcc3" presStyleIdx="4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4E62349-3589-B648-89BA-3A8787D02AB0}" type="pres">
      <dgm:prSet presAssocID="{FCB9FB7E-367D-8C47-B991-38DBBF936797}" presName="hierChild4" presStyleCnt="0"/>
      <dgm:spPr/>
    </dgm:pt>
    <dgm:pt modelId="{D8B80DB1-1F8D-C544-8D74-0C9D4CDD167A}" type="pres">
      <dgm:prSet presAssocID="{498283D0-D900-124D-9165-A990E469ECA7}" presName="Name23" presStyleLbl="parChTrans1D4" presStyleIdx="0" presStyleCnt="2"/>
      <dgm:spPr/>
      <dgm:t>
        <a:bodyPr/>
        <a:lstStyle/>
        <a:p>
          <a:endParaRPr lang="en-US"/>
        </a:p>
      </dgm:t>
    </dgm:pt>
    <dgm:pt modelId="{3241B5F3-8992-254C-9AB6-8838F320D8B5}" type="pres">
      <dgm:prSet presAssocID="{42190287-265A-104E-B5EC-5C366A65E61D}" presName="hierRoot4" presStyleCnt="0"/>
      <dgm:spPr/>
    </dgm:pt>
    <dgm:pt modelId="{2B1157FF-004F-034F-AAD6-F277F097213D}" type="pres">
      <dgm:prSet presAssocID="{42190287-265A-104E-B5EC-5C366A65E61D}" presName="composite4" presStyleCnt="0"/>
      <dgm:spPr/>
    </dgm:pt>
    <dgm:pt modelId="{1BF65BC5-68B0-5B4C-B127-0CEF84477011}" type="pres">
      <dgm:prSet presAssocID="{42190287-265A-104E-B5EC-5C366A65E61D}" presName="background4" presStyleLbl="node4" presStyleIdx="0" presStyleCnt="2"/>
      <dgm:spPr/>
    </dgm:pt>
    <dgm:pt modelId="{C0EFC048-CC9B-C14E-8B58-C19058538717}" type="pres">
      <dgm:prSet presAssocID="{42190287-265A-104E-B5EC-5C366A65E61D}" presName="text4" presStyleLbl="fgAcc4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9DE637E-167F-CC43-B4A1-8BD0414AC273}" type="pres">
      <dgm:prSet presAssocID="{42190287-265A-104E-B5EC-5C366A65E61D}" presName="hierChild5" presStyleCnt="0"/>
      <dgm:spPr/>
    </dgm:pt>
    <dgm:pt modelId="{5A7A2DD3-8171-6342-BBE4-75F2E46A827D}" type="pres">
      <dgm:prSet presAssocID="{E872D6AC-0A1B-BD4A-9608-632EB6BB403F}" presName="Name23" presStyleLbl="parChTrans1D4" presStyleIdx="1" presStyleCnt="2"/>
      <dgm:spPr/>
      <dgm:t>
        <a:bodyPr/>
        <a:lstStyle/>
        <a:p>
          <a:endParaRPr lang="en-US"/>
        </a:p>
      </dgm:t>
    </dgm:pt>
    <dgm:pt modelId="{59F12788-20F6-2A4B-9E54-E0EBD7D4DFC6}" type="pres">
      <dgm:prSet presAssocID="{1FCEE71A-3938-7546-881B-84E1B0F18EE2}" presName="hierRoot4" presStyleCnt="0"/>
      <dgm:spPr/>
    </dgm:pt>
    <dgm:pt modelId="{8C7E97BD-CD6A-CC4D-AB81-00932DA78226}" type="pres">
      <dgm:prSet presAssocID="{1FCEE71A-3938-7546-881B-84E1B0F18EE2}" presName="composite4" presStyleCnt="0"/>
      <dgm:spPr/>
    </dgm:pt>
    <dgm:pt modelId="{94DC97D1-8F14-3C4D-9AF6-FFD74E0D138F}" type="pres">
      <dgm:prSet presAssocID="{1FCEE71A-3938-7546-881B-84E1B0F18EE2}" presName="background4" presStyleLbl="node4" presStyleIdx="1" presStyleCnt="2"/>
      <dgm:spPr/>
    </dgm:pt>
    <dgm:pt modelId="{6476B787-0850-4A43-A3CB-E93F188B4577}" type="pres">
      <dgm:prSet presAssocID="{1FCEE71A-3938-7546-881B-84E1B0F18EE2}" presName="text4" presStyleLbl="fgAcc4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6A5F89-5F75-EA46-BC01-BED9ADAB6047}" type="pres">
      <dgm:prSet presAssocID="{1FCEE71A-3938-7546-881B-84E1B0F18EE2}" presName="hierChild5" presStyleCnt="0"/>
      <dgm:spPr/>
    </dgm:pt>
    <dgm:pt modelId="{1BBDE90D-67B9-3A48-A61A-57E3AA932505}" type="pres">
      <dgm:prSet presAssocID="{F08B2F3F-28A8-AD41-900D-EB4E278777D0}" presName="Name17" presStyleLbl="parChTrans1D3" presStyleIdx="5" presStyleCnt="8"/>
      <dgm:spPr/>
      <dgm:t>
        <a:bodyPr/>
        <a:lstStyle/>
        <a:p>
          <a:endParaRPr lang="en-US"/>
        </a:p>
      </dgm:t>
    </dgm:pt>
    <dgm:pt modelId="{B01EBE8D-E1DB-234B-879A-A72D1B4F6069}" type="pres">
      <dgm:prSet presAssocID="{483E1169-5A04-4541-A1A5-B4B993D99889}" presName="hierRoot3" presStyleCnt="0"/>
      <dgm:spPr/>
    </dgm:pt>
    <dgm:pt modelId="{AD8F9C56-70FB-444E-AA60-7F5D783E86CF}" type="pres">
      <dgm:prSet presAssocID="{483E1169-5A04-4541-A1A5-B4B993D99889}" presName="composite3" presStyleCnt="0"/>
      <dgm:spPr/>
    </dgm:pt>
    <dgm:pt modelId="{0736525D-135B-1340-9718-E3EA036D3B1D}" type="pres">
      <dgm:prSet presAssocID="{483E1169-5A04-4541-A1A5-B4B993D99889}" presName="background3" presStyleLbl="node3" presStyleIdx="5" presStyleCnt="8"/>
      <dgm:spPr/>
    </dgm:pt>
    <dgm:pt modelId="{D7744877-7B40-C649-A10A-5216B4BC79D6}" type="pres">
      <dgm:prSet presAssocID="{483E1169-5A04-4541-A1A5-B4B993D99889}" presName="text3" presStyleLbl="fgAcc3" presStyleIdx="5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B2965CF-EC45-6644-9762-8128B4031D20}" type="pres">
      <dgm:prSet presAssocID="{483E1169-5A04-4541-A1A5-B4B993D99889}" presName="hierChild4" presStyleCnt="0"/>
      <dgm:spPr/>
    </dgm:pt>
    <dgm:pt modelId="{0AD9C8EC-DF7D-1046-8837-C3BCDF3A388F}" type="pres">
      <dgm:prSet presAssocID="{8A911619-7D0A-8C4B-9A17-ADCF8D527D88}" presName="Name17" presStyleLbl="parChTrans1D3" presStyleIdx="6" presStyleCnt="8"/>
      <dgm:spPr/>
      <dgm:t>
        <a:bodyPr/>
        <a:lstStyle/>
        <a:p>
          <a:endParaRPr lang="en-US"/>
        </a:p>
      </dgm:t>
    </dgm:pt>
    <dgm:pt modelId="{765C9979-8A14-2642-BEB4-7D9EEB89BE1E}" type="pres">
      <dgm:prSet presAssocID="{0F3CBE9B-DCD5-864B-B767-48DDC5D6A8F6}" presName="hierRoot3" presStyleCnt="0"/>
      <dgm:spPr/>
    </dgm:pt>
    <dgm:pt modelId="{8710BC63-94D9-8242-B355-6C293CE9F358}" type="pres">
      <dgm:prSet presAssocID="{0F3CBE9B-DCD5-864B-B767-48DDC5D6A8F6}" presName="composite3" presStyleCnt="0"/>
      <dgm:spPr/>
    </dgm:pt>
    <dgm:pt modelId="{F3047348-1B6C-7544-89B0-9D5016104D99}" type="pres">
      <dgm:prSet presAssocID="{0F3CBE9B-DCD5-864B-B767-48DDC5D6A8F6}" presName="background3" presStyleLbl="node3" presStyleIdx="6" presStyleCnt="8"/>
      <dgm:spPr/>
    </dgm:pt>
    <dgm:pt modelId="{45F22392-EA29-B246-8981-C109E3254499}" type="pres">
      <dgm:prSet presAssocID="{0F3CBE9B-DCD5-864B-B767-48DDC5D6A8F6}" presName="text3" presStyleLbl="fgAcc3" presStyleIdx="6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66D3F46-93B7-5341-812E-CDA6350AD0BF}" type="pres">
      <dgm:prSet presAssocID="{0F3CBE9B-DCD5-864B-B767-48DDC5D6A8F6}" presName="hierChild4" presStyleCnt="0"/>
      <dgm:spPr/>
    </dgm:pt>
    <dgm:pt modelId="{85873C9F-84A3-3F42-8889-076AD77B2CBB}" type="pres">
      <dgm:prSet presAssocID="{EC3C43D3-2A6A-2D4F-8FFD-2128B5B7F929}" presName="Name17" presStyleLbl="parChTrans1D3" presStyleIdx="7" presStyleCnt="8"/>
      <dgm:spPr/>
      <dgm:t>
        <a:bodyPr/>
        <a:lstStyle/>
        <a:p>
          <a:endParaRPr lang="en-US"/>
        </a:p>
      </dgm:t>
    </dgm:pt>
    <dgm:pt modelId="{F8306D92-94DA-0A48-BD50-DFC6C61F76C9}" type="pres">
      <dgm:prSet presAssocID="{9E787D30-CECE-7E44-BCB7-EA887B54DD64}" presName="hierRoot3" presStyleCnt="0"/>
      <dgm:spPr/>
    </dgm:pt>
    <dgm:pt modelId="{5069E614-1485-AA47-A1D6-23319123E8CE}" type="pres">
      <dgm:prSet presAssocID="{9E787D30-CECE-7E44-BCB7-EA887B54DD64}" presName="composite3" presStyleCnt="0"/>
      <dgm:spPr/>
    </dgm:pt>
    <dgm:pt modelId="{E2F1063E-E77F-7C41-A808-FFFEF3FB1C2D}" type="pres">
      <dgm:prSet presAssocID="{9E787D30-CECE-7E44-BCB7-EA887B54DD64}" presName="background3" presStyleLbl="node3" presStyleIdx="7" presStyleCnt="8"/>
      <dgm:spPr/>
    </dgm:pt>
    <dgm:pt modelId="{B0DAE8B0-86DF-0C44-926F-AD1E942970D6}" type="pres">
      <dgm:prSet presAssocID="{9E787D30-CECE-7E44-BCB7-EA887B54DD64}" presName="text3" presStyleLbl="fgAcc3" presStyleIdx="7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3992F70-31BD-5143-9097-6D7CDEB230AB}" type="pres">
      <dgm:prSet presAssocID="{9E787D30-CECE-7E44-BCB7-EA887B54DD64}" presName="hierChild4" presStyleCnt="0"/>
      <dgm:spPr/>
    </dgm:pt>
  </dgm:ptLst>
  <dgm:cxnLst>
    <dgm:cxn modelId="{DC11FD06-8A22-D042-AB93-4B8611EB24CE}" type="presOf" srcId="{E872D6AC-0A1B-BD4A-9608-632EB6BB403F}" destId="{5A7A2DD3-8171-6342-BBE4-75F2E46A827D}" srcOrd="0" destOrd="0" presId="urn:microsoft.com/office/officeart/2005/8/layout/hierarchy1"/>
    <dgm:cxn modelId="{206BFE0A-865E-1C4D-8D78-19792DCBE259}" type="presOf" srcId="{16794623-01AA-204D-97EB-C5F06CB5E881}" destId="{6FB80486-3A36-C940-86AB-409FB2E7A36A}" srcOrd="0" destOrd="0" presId="urn:microsoft.com/office/officeart/2005/8/layout/hierarchy1"/>
    <dgm:cxn modelId="{28870DAD-E37A-F64F-A0E2-66563283EADC}" type="presOf" srcId="{EC3C43D3-2A6A-2D4F-8FFD-2128B5B7F929}" destId="{85873C9F-84A3-3F42-8889-076AD77B2CBB}" srcOrd="0" destOrd="0" presId="urn:microsoft.com/office/officeart/2005/8/layout/hierarchy1"/>
    <dgm:cxn modelId="{A1E2E889-87FC-4647-954C-C449C31327A2}" type="presOf" srcId="{B617937F-39BB-A941-9D87-99F04594EE64}" destId="{CB09EACF-707F-7244-B546-4F79B89937A1}" srcOrd="0" destOrd="0" presId="urn:microsoft.com/office/officeart/2005/8/layout/hierarchy1"/>
    <dgm:cxn modelId="{513B181E-083F-B045-942D-D072BF4316B6}" type="presOf" srcId="{7A1DE8F3-B6CF-4D4B-BF02-0C77BD051C2A}" destId="{EE915FE7-6AF4-C841-992D-663D40C68588}" srcOrd="0" destOrd="0" presId="urn:microsoft.com/office/officeart/2005/8/layout/hierarchy1"/>
    <dgm:cxn modelId="{55091C18-A57D-CB40-9724-BE1C5A569FBA}" type="presOf" srcId="{8A47339C-A425-AD4C-B760-C78D55E5D5ED}" destId="{CB9A0C69-17F8-8848-BAC9-B0DDAA0AC7BC}" srcOrd="0" destOrd="0" presId="urn:microsoft.com/office/officeart/2005/8/layout/hierarchy1"/>
    <dgm:cxn modelId="{54B82A8B-9D3A-7848-AA45-C952284C2D83}" type="presOf" srcId="{498283D0-D900-124D-9165-A990E469ECA7}" destId="{D8B80DB1-1F8D-C544-8D74-0C9D4CDD167A}" srcOrd="0" destOrd="0" presId="urn:microsoft.com/office/officeart/2005/8/layout/hierarchy1"/>
    <dgm:cxn modelId="{C2476873-E130-EF4F-B28C-FE6DACCF8887}" type="presOf" srcId="{15A88EC1-1EB1-6B47-B338-79B03F201AA5}" destId="{F1B7E8C4-4A5B-324F-B73D-1414EB0226C3}" srcOrd="0" destOrd="0" presId="urn:microsoft.com/office/officeart/2005/8/layout/hierarchy1"/>
    <dgm:cxn modelId="{617F2687-D8D6-9D43-8C43-B2E11B5F3925}" srcId="{750133AF-FEE3-8744-A373-9705324011B5}" destId="{15A88EC1-1EB1-6B47-B338-79B03F201AA5}" srcOrd="1" destOrd="0" parTransId="{5E7C50E9-4A3B-1947-A19A-54F572C9E4A5}" sibTransId="{14957D97-7C88-B44D-B046-6E5EFB3259D0}"/>
    <dgm:cxn modelId="{F2AF3863-F337-6644-A6A9-044140AF649C}" type="presOf" srcId="{42190287-265A-104E-B5EC-5C366A65E61D}" destId="{C0EFC048-CC9B-C14E-8B58-C19058538717}" srcOrd="0" destOrd="0" presId="urn:microsoft.com/office/officeart/2005/8/layout/hierarchy1"/>
    <dgm:cxn modelId="{B3AB07BD-91BF-264B-BB09-F2083F56595C}" srcId="{E1994685-C492-264F-A93A-F5A801F1085A}" destId="{0F3CBE9B-DCD5-864B-B767-48DDC5D6A8F6}" srcOrd="2" destOrd="0" parTransId="{8A911619-7D0A-8C4B-9A17-ADCF8D527D88}" sibTransId="{83BA4809-1207-4B4C-99B0-6786ACB5BEA8}"/>
    <dgm:cxn modelId="{5DCACD47-8F41-1F44-9AFD-20AB6C21CC80}" type="presOf" srcId="{ED48D7E7-90B2-1445-93F5-ADB2646797AC}" destId="{92D809E2-14BC-1745-B6A3-CCFBA45AF6EC}" srcOrd="0" destOrd="0" presId="urn:microsoft.com/office/officeart/2005/8/layout/hierarchy1"/>
    <dgm:cxn modelId="{7CF1EB9E-464F-7F43-A2D9-E11D27D57BAA}" type="presOf" srcId="{AB2C2084-5701-C04A-B4FE-71AD3705151C}" destId="{8C69BE9F-DE43-314B-BECA-7F6BA3A008E3}" srcOrd="0" destOrd="0" presId="urn:microsoft.com/office/officeart/2005/8/layout/hierarchy1"/>
    <dgm:cxn modelId="{A5973DA3-5408-2242-A6A9-469A95574FFA}" type="presOf" srcId="{9E787D30-CECE-7E44-BCB7-EA887B54DD64}" destId="{B0DAE8B0-86DF-0C44-926F-AD1E942970D6}" srcOrd="0" destOrd="0" presId="urn:microsoft.com/office/officeart/2005/8/layout/hierarchy1"/>
    <dgm:cxn modelId="{6758AC5C-49B2-454A-AE34-19EB86BEFE8D}" type="presOf" srcId="{750133AF-FEE3-8744-A373-9705324011B5}" destId="{38A92F69-798B-DF49-A590-2BC4846F753E}" srcOrd="0" destOrd="0" presId="urn:microsoft.com/office/officeart/2005/8/layout/hierarchy1"/>
    <dgm:cxn modelId="{3F243F88-C2B2-6748-B1C6-66EC3114AACF}" type="presOf" srcId="{746EF3A7-0B7E-6F4F-AD53-BFDB145F1C35}" destId="{65E7C399-D8C2-F341-BCB0-37C05F72A7F5}" srcOrd="0" destOrd="0" presId="urn:microsoft.com/office/officeart/2005/8/layout/hierarchy1"/>
    <dgm:cxn modelId="{9025747F-5287-1E4A-9EE5-7F98A73D12B0}" srcId="{FCB9FB7E-367D-8C47-B991-38DBBF936797}" destId="{42190287-265A-104E-B5EC-5C366A65E61D}" srcOrd="0" destOrd="0" parTransId="{498283D0-D900-124D-9165-A990E469ECA7}" sibTransId="{71933DB6-4175-5343-8CEB-BAFC9EF99412}"/>
    <dgm:cxn modelId="{5670CDE9-BE79-A540-BFA5-F02D457F48D6}" srcId="{7A1DE8F3-B6CF-4D4B-BF02-0C77BD051C2A}" destId="{80729833-CE01-8942-90D6-BEAF5499773A}" srcOrd="0" destOrd="0" parTransId="{88F53CD7-72B2-5F41-8714-BA3234157137}" sibTransId="{6363245A-D13F-4C49-8DCA-335BC7662F22}"/>
    <dgm:cxn modelId="{9A3349F6-6C0E-C341-A85D-B145F3849628}" srcId="{E1994685-C492-264F-A93A-F5A801F1085A}" destId="{FCB9FB7E-367D-8C47-B991-38DBBF936797}" srcOrd="0" destOrd="0" parTransId="{45C2D78A-874E-7A4C-84FB-666FB7AFA8BE}" sibTransId="{9306B7CA-DB52-7A48-B44B-E68899326E2B}"/>
    <dgm:cxn modelId="{D121CB59-38AD-E648-8A53-D1D76F204990}" type="presOf" srcId="{CA812613-E1DB-4641-A60C-1064D84E59A2}" destId="{80F80819-0166-FE45-B723-D322F70A09DE}" srcOrd="0" destOrd="0" presId="urn:microsoft.com/office/officeart/2005/8/layout/hierarchy1"/>
    <dgm:cxn modelId="{E6FDBA53-2050-F24F-B149-D9BF8B33E4BC}" srcId="{E1994685-C492-264F-A93A-F5A801F1085A}" destId="{483E1169-5A04-4541-A1A5-B4B993D99889}" srcOrd="1" destOrd="0" parTransId="{F08B2F3F-28A8-AD41-900D-EB4E278777D0}" sibTransId="{339BC063-A9B5-BA4C-A0A6-2B205145F771}"/>
    <dgm:cxn modelId="{99260779-4712-BC4D-B91C-2BAF7325C11A}" srcId="{9D950429-F8D1-BC45-84E3-4F6C76FA7833}" destId="{AB2C2084-5701-C04A-B4FE-71AD3705151C}" srcOrd="4" destOrd="0" parTransId="{178FEE46-70D1-8B4A-8D6F-4BD43C5FFB12}" sibTransId="{8FFBAED0-7E0D-7D4E-867A-3058F5BDCA78}"/>
    <dgm:cxn modelId="{3B331EE4-554C-8D42-9AEA-137E51CB2786}" srcId="{9D950429-F8D1-BC45-84E3-4F6C76FA7833}" destId="{16794623-01AA-204D-97EB-C5F06CB5E881}" srcOrd="3" destOrd="0" parTransId="{ED48D7E7-90B2-1445-93F5-ADB2646797AC}" sibTransId="{63E5603F-FEF0-2B49-A857-95035F5FF129}"/>
    <dgm:cxn modelId="{39D07927-81B6-FC41-9D5A-201EB7B7CF10}" srcId="{6FDA3B8E-5D32-B84A-8FCE-32FF2DA8B49A}" destId="{9D950429-F8D1-BC45-84E3-4F6C76FA7833}" srcOrd="0" destOrd="0" parTransId="{EF2C6120-3304-8346-904A-290045C05E2D}" sibTransId="{B66F79C2-A48B-774D-B87A-4E31B688C7B1}"/>
    <dgm:cxn modelId="{72B094AD-7F0A-CF44-9CFC-1C6A36CA5D20}" srcId="{9D950429-F8D1-BC45-84E3-4F6C76FA7833}" destId="{750133AF-FEE3-8744-A373-9705324011B5}" srcOrd="1" destOrd="0" parTransId="{05D19527-4286-9F42-B5C2-1AF518B6BFA2}" sibTransId="{0C0A88AA-3344-414A-8B08-9BB8558F4A0A}"/>
    <dgm:cxn modelId="{FD0F7E18-D0AA-6E4B-857C-8ABEC9B2378F}" srcId="{7A1DE8F3-B6CF-4D4B-BF02-0C77BD051C2A}" destId="{B617937F-39BB-A941-9D87-99F04594EE64}" srcOrd="1" destOrd="0" parTransId="{CD7B8278-F8D4-814C-BB6E-C5F783801C3C}" sibTransId="{93626A35-B89A-F241-BFF7-A2B99E52D62A}"/>
    <dgm:cxn modelId="{EDD705AD-040A-8544-9F08-B575546C81C7}" type="presOf" srcId="{483E1169-5A04-4541-A1A5-B4B993D99889}" destId="{D7744877-7B40-C649-A10A-5216B4BC79D6}" srcOrd="0" destOrd="0" presId="urn:microsoft.com/office/officeart/2005/8/layout/hierarchy1"/>
    <dgm:cxn modelId="{B1AE6CCF-54BC-E548-8F4D-F90F43EFA8F5}" type="presOf" srcId="{9D950429-F8D1-BC45-84E3-4F6C76FA7833}" destId="{DDED9333-AA46-B245-92B3-51CC117552A4}" srcOrd="0" destOrd="0" presId="urn:microsoft.com/office/officeart/2005/8/layout/hierarchy1"/>
    <dgm:cxn modelId="{01371769-2B8F-4A44-B14F-ECE3E10AA7DD}" type="presOf" srcId="{FCB9FB7E-367D-8C47-B991-38DBBF936797}" destId="{012B42B2-73F5-5F4F-9280-1E4A6F551D9F}" srcOrd="0" destOrd="0" presId="urn:microsoft.com/office/officeart/2005/8/layout/hierarchy1"/>
    <dgm:cxn modelId="{E3C92501-7DFD-334A-8826-1AAFED52021A}" type="presOf" srcId="{80729833-CE01-8942-90D6-BEAF5499773A}" destId="{BAF2DC56-A91C-7341-93C4-48FE010414B6}" srcOrd="0" destOrd="0" presId="urn:microsoft.com/office/officeart/2005/8/layout/hierarchy1"/>
    <dgm:cxn modelId="{755F78FE-1AC7-3043-910E-25AAE829DA93}" type="presOf" srcId="{1FCEE71A-3938-7546-881B-84E1B0F18EE2}" destId="{6476B787-0850-4A43-A3CB-E93F188B4577}" srcOrd="0" destOrd="0" presId="urn:microsoft.com/office/officeart/2005/8/layout/hierarchy1"/>
    <dgm:cxn modelId="{2EADEF65-A84B-4C45-9AF6-F12E6724310B}" type="presOf" srcId="{CD7B8278-F8D4-814C-BB6E-C5F783801C3C}" destId="{B4D6B104-1A40-A542-B13F-7BDC709BFA22}" srcOrd="0" destOrd="0" presId="urn:microsoft.com/office/officeart/2005/8/layout/hierarchy1"/>
    <dgm:cxn modelId="{AC363BE1-FF75-1540-A373-AC9EC2CD5542}" type="presOf" srcId="{88F53CD7-72B2-5F41-8714-BA3234157137}" destId="{57CFCB1E-4634-CB42-ABBA-A256BDA42FD5}" srcOrd="0" destOrd="0" presId="urn:microsoft.com/office/officeart/2005/8/layout/hierarchy1"/>
    <dgm:cxn modelId="{97248EBD-C852-634B-B95E-4AD270183348}" type="presOf" srcId="{800F1D55-BC25-8846-83EA-48295B61E296}" destId="{4A932DDC-AE90-1F46-9B15-B05CDF22D717}" srcOrd="0" destOrd="0" presId="urn:microsoft.com/office/officeart/2005/8/layout/hierarchy1"/>
    <dgm:cxn modelId="{ADA38BAA-38F4-D548-B4F3-07026E768338}" type="presOf" srcId="{5E7C50E9-4A3B-1947-A19A-54F572C9E4A5}" destId="{5257F20A-F07C-4C45-BF51-5BD519DE3F92}" srcOrd="0" destOrd="0" presId="urn:microsoft.com/office/officeart/2005/8/layout/hierarchy1"/>
    <dgm:cxn modelId="{8928E137-8D65-3545-9618-430B490874F1}" type="presOf" srcId="{05D19527-4286-9F42-B5C2-1AF518B6BFA2}" destId="{AB4BAFB2-157C-C141-BEB2-98D1F6D490C8}" srcOrd="0" destOrd="0" presId="urn:microsoft.com/office/officeart/2005/8/layout/hierarchy1"/>
    <dgm:cxn modelId="{3B88F1D9-7AB1-D645-8F18-61C14CA4620C}" type="presOf" srcId="{E1994685-C492-264F-A93A-F5A801F1085A}" destId="{DB4E0160-47F2-4B48-ACC1-424BAC77AE5C}" srcOrd="0" destOrd="0" presId="urn:microsoft.com/office/officeart/2005/8/layout/hierarchy1"/>
    <dgm:cxn modelId="{172F669D-2AAC-6B48-8F34-7722290F3EDA}" type="presOf" srcId="{F08B2F3F-28A8-AD41-900D-EB4E278777D0}" destId="{1BBDE90D-67B9-3A48-A61A-57E3AA932505}" srcOrd="0" destOrd="0" presId="urn:microsoft.com/office/officeart/2005/8/layout/hierarchy1"/>
    <dgm:cxn modelId="{1F176CB8-C80E-204A-BCC1-F240B6667A07}" srcId="{E1994685-C492-264F-A93A-F5A801F1085A}" destId="{9E787D30-CECE-7E44-BCB7-EA887B54DD64}" srcOrd="3" destOrd="0" parTransId="{EC3C43D3-2A6A-2D4F-8FFD-2128B5B7F929}" sibTransId="{A6684572-0487-5940-B87E-1ABFE37CF6C6}"/>
    <dgm:cxn modelId="{9059F5E5-D0AC-4E4A-B924-72F01E03D8CF}" type="presOf" srcId="{0F3CBE9B-DCD5-864B-B767-48DDC5D6A8F6}" destId="{45F22392-EA29-B246-8981-C109E3254499}" srcOrd="0" destOrd="0" presId="urn:microsoft.com/office/officeart/2005/8/layout/hierarchy1"/>
    <dgm:cxn modelId="{52A81BD6-BFF0-CB4F-92E4-F343BC58D272}" srcId="{9D950429-F8D1-BC45-84E3-4F6C76FA7833}" destId="{800F1D55-BC25-8846-83EA-48295B61E296}" srcOrd="2" destOrd="0" parTransId="{8A47339C-A425-AD4C-B760-C78D55E5D5ED}" sibTransId="{3582B0C1-8127-764D-A632-A1C4DEDA5100}"/>
    <dgm:cxn modelId="{03C9F665-C142-4C47-A440-DA0691C1545A}" type="presOf" srcId="{8A911619-7D0A-8C4B-9A17-ADCF8D527D88}" destId="{0AD9C8EC-DF7D-1046-8837-C3BCDF3A388F}" srcOrd="0" destOrd="0" presId="urn:microsoft.com/office/officeart/2005/8/layout/hierarchy1"/>
    <dgm:cxn modelId="{FB5BA080-C7A1-724A-99F2-C002A61F8EEE}" srcId="{9D950429-F8D1-BC45-84E3-4F6C76FA7833}" destId="{E1994685-C492-264F-A93A-F5A801F1085A}" srcOrd="5" destOrd="0" parTransId="{746EF3A7-0B7E-6F4F-AD53-BFDB145F1C35}" sibTransId="{989798C4-9097-2D42-B263-1EED219F7C93}"/>
    <dgm:cxn modelId="{B2615C69-FC8E-CC44-9D56-2DFD049A4338}" srcId="{FCB9FB7E-367D-8C47-B991-38DBBF936797}" destId="{1FCEE71A-3938-7546-881B-84E1B0F18EE2}" srcOrd="1" destOrd="0" parTransId="{E872D6AC-0A1B-BD4A-9608-632EB6BB403F}" sibTransId="{6DF0AD10-5ED4-C440-8F12-D2642EF74335}"/>
    <dgm:cxn modelId="{025B9368-C0C5-4F48-A0D9-EE20AA115F0C}" srcId="{750133AF-FEE3-8744-A373-9705324011B5}" destId="{232EFE2F-39DB-9E43-8619-ED72FAAB1C79}" srcOrd="0" destOrd="0" parTransId="{3B19BDB4-122F-A84E-81FA-8EA1B90910B9}" sibTransId="{9101DD50-75BF-164C-8748-C965532D9BDC}"/>
    <dgm:cxn modelId="{CBB2C73F-1990-DF4B-8561-40D7438AD924}" type="presOf" srcId="{232EFE2F-39DB-9E43-8619-ED72FAAB1C79}" destId="{429D80DD-DB57-0B40-97AB-D18E25D14AAE}" srcOrd="0" destOrd="0" presId="urn:microsoft.com/office/officeart/2005/8/layout/hierarchy1"/>
    <dgm:cxn modelId="{0311F36F-8080-574C-9939-BC003A81F714}" type="presOf" srcId="{6FDA3B8E-5D32-B84A-8FCE-32FF2DA8B49A}" destId="{01C39348-0C66-C645-B3A1-EA3671A75E9E}" srcOrd="0" destOrd="0" presId="urn:microsoft.com/office/officeart/2005/8/layout/hierarchy1"/>
    <dgm:cxn modelId="{244FEAED-4C54-1942-B8C8-3EC5A6F96FF3}" type="presOf" srcId="{45C2D78A-874E-7A4C-84FB-666FB7AFA8BE}" destId="{014D6F19-43B8-534E-86A5-880DE414C26D}" srcOrd="0" destOrd="0" presId="urn:microsoft.com/office/officeart/2005/8/layout/hierarchy1"/>
    <dgm:cxn modelId="{B5B11CC1-9247-F245-936F-F1CE88DE3CD8}" type="presOf" srcId="{3B19BDB4-122F-A84E-81FA-8EA1B90910B9}" destId="{42D973A2-BAC5-8742-A7B6-93690AABEA53}" srcOrd="0" destOrd="0" presId="urn:microsoft.com/office/officeart/2005/8/layout/hierarchy1"/>
    <dgm:cxn modelId="{96B37138-8C63-9645-B385-BA36FCF6AF68}" type="presOf" srcId="{178FEE46-70D1-8B4A-8D6F-4BD43C5FFB12}" destId="{CA3711E5-D3BF-244F-A677-7987BD6C157F}" srcOrd="0" destOrd="0" presId="urn:microsoft.com/office/officeart/2005/8/layout/hierarchy1"/>
    <dgm:cxn modelId="{759AEEC7-1B08-3242-80E4-BD28D8671B75}" srcId="{9D950429-F8D1-BC45-84E3-4F6C76FA7833}" destId="{7A1DE8F3-B6CF-4D4B-BF02-0C77BD051C2A}" srcOrd="0" destOrd="0" parTransId="{CA812613-E1DB-4641-A60C-1064D84E59A2}" sibTransId="{78007209-885E-8C47-8B8D-768B086E37AB}"/>
    <dgm:cxn modelId="{8ADAE87B-A29A-D845-8362-45846D3EE14B}" type="presParOf" srcId="{01C39348-0C66-C645-B3A1-EA3671A75E9E}" destId="{42DC08C3-9B15-3740-BE6F-248A675A5D30}" srcOrd="0" destOrd="0" presId="urn:microsoft.com/office/officeart/2005/8/layout/hierarchy1"/>
    <dgm:cxn modelId="{B87A72B7-1CFC-1F41-B029-F39C62516DBE}" type="presParOf" srcId="{42DC08C3-9B15-3740-BE6F-248A675A5D30}" destId="{9EBFF120-CB96-1F4C-8861-82BC6EA135D2}" srcOrd="0" destOrd="0" presId="urn:microsoft.com/office/officeart/2005/8/layout/hierarchy1"/>
    <dgm:cxn modelId="{73B6F47D-C43A-844A-8580-39B62D9D0798}" type="presParOf" srcId="{9EBFF120-CB96-1F4C-8861-82BC6EA135D2}" destId="{EC09870E-2E78-8343-AC06-39A6A05DD66D}" srcOrd="0" destOrd="0" presId="urn:microsoft.com/office/officeart/2005/8/layout/hierarchy1"/>
    <dgm:cxn modelId="{E3385B49-BF00-9946-8F77-C38EA935398E}" type="presParOf" srcId="{9EBFF120-CB96-1F4C-8861-82BC6EA135D2}" destId="{DDED9333-AA46-B245-92B3-51CC117552A4}" srcOrd="1" destOrd="0" presId="urn:microsoft.com/office/officeart/2005/8/layout/hierarchy1"/>
    <dgm:cxn modelId="{FCBB22AB-4084-B445-87FC-A1B2310CA5A1}" type="presParOf" srcId="{42DC08C3-9B15-3740-BE6F-248A675A5D30}" destId="{08D09CF3-0B81-954C-82F4-7F05792FE95B}" srcOrd="1" destOrd="0" presId="urn:microsoft.com/office/officeart/2005/8/layout/hierarchy1"/>
    <dgm:cxn modelId="{32CA6083-0E6A-9B48-B90D-5ACFD7CBA766}" type="presParOf" srcId="{08D09CF3-0B81-954C-82F4-7F05792FE95B}" destId="{80F80819-0166-FE45-B723-D322F70A09DE}" srcOrd="0" destOrd="0" presId="urn:microsoft.com/office/officeart/2005/8/layout/hierarchy1"/>
    <dgm:cxn modelId="{1F92A8A6-F5EE-2C4D-92FA-28F48A78A901}" type="presParOf" srcId="{08D09CF3-0B81-954C-82F4-7F05792FE95B}" destId="{6A9BD3E3-7B1D-084A-AAA0-0247010B5703}" srcOrd="1" destOrd="0" presId="urn:microsoft.com/office/officeart/2005/8/layout/hierarchy1"/>
    <dgm:cxn modelId="{8F5A8061-5BD2-A84C-B88F-EFA9E1649D19}" type="presParOf" srcId="{6A9BD3E3-7B1D-084A-AAA0-0247010B5703}" destId="{405CFFD4-3BC4-E945-B193-4718282F24D0}" srcOrd="0" destOrd="0" presId="urn:microsoft.com/office/officeart/2005/8/layout/hierarchy1"/>
    <dgm:cxn modelId="{30FF0652-5C0C-F44D-A478-290613C82A1E}" type="presParOf" srcId="{405CFFD4-3BC4-E945-B193-4718282F24D0}" destId="{237C6F9D-5263-5145-8513-DC97D15EFC39}" srcOrd="0" destOrd="0" presId="urn:microsoft.com/office/officeart/2005/8/layout/hierarchy1"/>
    <dgm:cxn modelId="{CE50109D-341F-E24F-8A59-27E34E8B1F33}" type="presParOf" srcId="{405CFFD4-3BC4-E945-B193-4718282F24D0}" destId="{EE915FE7-6AF4-C841-992D-663D40C68588}" srcOrd="1" destOrd="0" presId="urn:microsoft.com/office/officeart/2005/8/layout/hierarchy1"/>
    <dgm:cxn modelId="{5B01F5DB-4F45-7341-8D9E-25850839F1BE}" type="presParOf" srcId="{6A9BD3E3-7B1D-084A-AAA0-0247010B5703}" destId="{DE89D10C-964E-0247-85B8-13BD63A39413}" srcOrd="1" destOrd="0" presId="urn:microsoft.com/office/officeart/2005/8/layout/hierarchy1"/>
    <dgm:cxn modelId="{0BE74F0D-7253-6144-B3C2-7E67A9B54438}" type="presParOf" srcId="{DE89D10C-964E-0247-85B8-13BD63A39413}" destId="{57CFCB1E-4634-CB42-ABBA-A256BDA42FD5}" srcOrd="0" destOrd="0" presId="urn:microsoft.com/office/officeart/2005/8/layout/hierarchy1"/>
    <dgm:cxn modelId="{EDBD5657-8E9B-B443-A9CD-A87270E243CB}" type="presParOf" srcId="{DE89D10C-964E-0247-85B8-13BD63A39413}" destId="{95AD0BC4-E6B3-E946-AFA3-11AED3598BDA}" srcOrd="1" destOrd="0" presId="urn:microsoft.com/office/officeart/2005/8/layout/hierarchy1"/>
    <dgm:cxn modelId="{746C8786-56D8-3A47-9B1B-5A43046FF736}" type="presParOf" srcId="{95AD0BC4-E6B3-E946-AFA3-11AED3598BDA}" destId="{CA9E57BE-4A31-8940-8655-4406165EF6AB}" srcOrd="0" destOrd="0" presId="urn:microsoft.com/office/officeart/2005/8/layout/hierarchy1"/>
    <dgm:cxn modelId="{C8CAF718-0379-A040-95A1-A349DB41B497}" type="presParOf" srcId="{CA9E57BE-4A31-8940-8655-4406165EF6AB}" destId="{C5C32A6B-6489-9C4D-8F10-BC9A0A303481}" srcOrd="0" destOrd="0" presId="urn:microsoft.com/office/officeart/2005/8/layout/hierarchy1"/>
    <dgm:cxn modelId="{0D4316AE-79A0-FB46-ACE7-4FAD0A2CC02E}" type="presParOf" srcId="{CA9E57BE-4A31-8940-8655-4406165EF6AB}" destId="{BAF2DC56-A91C-7341-93C4-48FE010414B6}" srcOrd="1" destOrd="0" presId="urn:microsoft.com/office/officeart/2005/8/layout/hierarchy1"/>
    <dgm:cxn modelId="{8182D8C6-A159-5242-9C40-2DB9E4137264}" type="presParOf" srcId="{95AD0BC4-E6B3-E946-AFA3-11AED3598BDA}" destId="{C38845B1-F365-354C-98EE-9206B361ADFA}" srcOrd="1" destOrd="0" presId="urn:microsoft.com/office/officeart/2005/8/layout/hierarchy1"/>
    <dgm:cxn modelId="{6344E684-9EEE-D749-A97A-628513C6D3F4}" type="presParOf" srcId="{DE89D10C-964E-0247-85B8-13BD63A39413}" destId="{B4D6B104-1A40-A542-B13F-7BDC709BFA22}" srcOrd="2" destOrd="0" presId="urn:microsoft.com/office/officeart/2005/8/layout/hierarchy1"/>
    <dgm:cxn modelId="{D4FCFEB2-69B4-1B44-A422-2D7C8837C6B4}" type="presParOf" srcId="{DE89D10C-964E-0247-85B8-13BD63A39413}" destId="{DB3EE328-53A8-F34D-A5AD-9E5762E15F3D}" srcOrd="3" destOrd="0" presId="urn:microsoft.com/office/officeart/2005/8/layout/hierarchy1"/>
    <dgm:cxn modelId="{B835560D-13A2-A742-A3E5-0001E327AE86}" type="presParOf" srcId="{DB3EE328-53A8-F34D-A5AD-9E5762E15F3D}" destId="{840067F0-5CE7-504F-9926-8F2680F20EE5}" srcOrd="0" destOrd="0" presId="urn:microsoft.com/office/officeart/2005/8/layout/hierarchy1"/>
    <dgm:cxn modelId="{79B2AA49-1D0F-AD49-BB5C-2E892E4E5BEE}" type="presParOf" srcId="{840067F0-5CE7-504F-9926-8F2680F20EE5}" destId="{6AFF90FE-BA66-DD42-AB5A-8C7C641641E1}" srcOrd="0" destOrd="0" presId="urn:microsoft.com/office/officeart/2005/8/layout/hierarchy1"/>
    <dgm:cxn modelId="{6C900375-53B2-BA45-9AC6-FDD6EF3894DE}" type="presParOf" srcId="{840067F0-5CE7-504F-9926-8F2680F20EE5}" destId="{CB09EACF-707F-7244-B546-4F79B89937A1}" srcOrd="1" destOrd="0" presId="urn:microsoft.com/office/officeart/2005/8/layout/hierarchy1"/>
    <dgm:cxn modelId="{BF3BBB35-B4A5-E947-A988-4F9AE2443EF4}" type="presParOf" srcId="{DB3EE328-53A8-F34D-A5AD-9E5762E15F3D}" destId="{74AE5918-0DDD-5048-BE9D-3AB98F433BBA}" srcOrd="1" destOrd="0" presId="urn:microsoft.com/office/officeart/2005/8/layout/hierarchy1"/>
    <dgm:cxn modelId="{2AEC387B-3BBB-A942-90FD-0CB946360AE6}" type="presParOf" srcId="{08D09CF3-0B81-954C-82F4-7F05792FE95B}" destId="{AB4BAFB2-157C-C141-BEB2-98D1F6D490C8}" srcOrd="2" destOrd="0" presId="urn:microsoft.com/office/officeart/2005/8/layout/hierarchy1"/>
    <dgm:cxn modelId="{7B52276E-2F07-0343-873A-56A7CBBA6A25}" type="presParOf" srcId="{08D09CF3-0B81-954C-82F4-7F05792FE95B}" destId="{8FC96FA8-7477-2243-BD7C-8E1C5533479A}" srcOrd="3" destOrd="0" presId="urn:microsoft.com/office/officeart/2005/8/layout/hierarchy1"/>
    <dgm:cxn modelId="{9CDCC192-F89B-8644-85AB-630472FA6FE4}" type="presParOf" srcId="{8FC96FA8-7477-2243-BD7C-8E1C5533479A}" destId="{21D69045-92AB-044B-BB1D-6A54DB9A763D}" srcOrd="0" destOrd="0" presId="urn:microsoft.com/office/officeart/2005/8/layout/hierarchy1"/>
    <dgm:cxn modelId="{49E24069-12AA-7C45-950D-A4044AC85776}" type="presParOf" srcId="{21D69045-92AB-044B-BB1D-6A54DB9A763D}" destId="{D6BA560E-40E2-1045-B1C6-FA8BD13C38B2}" srcOrd="0" destOrd="0" presId="urn:microsoft.com/office/officeart/2005/8/layout/hierarchy1"/>
    <dgm:cxn modelId="{52DAFD05-AB26-7A49-B6C1-9CBC2AD08B0A}" type="presParOf" srcId="{21D69045-92AB-044B-BB1D-6A54DB9A763D}" destId="{38A92F69-798B-DF49-A590-2BC4846F753E}" srcOrd="1" destOrd="0" presId="urn:microsoft.com/office/officeart/2005/8/layout/hierarchy1"/>
    <dgm:cxn modelId="{519BD349-5BEF-AB43-918B-394825FAF526}" type="presParOf" srcId="{8FC96FA8-7477-2243-BD7C-8E1C5533479A}" destId="{217D954C-E104-3440-B3D8-B7FAFE3D9EDD}" srcOrd="1" destOrd="0" presId="urn:microsoft.com/office/officeart/2005/8/layout/hierarchy1"/>
    <dgm:cxn modelId="{EDFBB33A-B7B9-4444-87F0-DE1DF178A863}" type="presParOf" srcId="{217D954C-E104-3440-B3D8-B7FAFE3D9EDD}" destId="{42D973A2-BAC5-8742-A7B6-93690AABEA53}" srcOrd="0" destOrd="0" presId="urn:microsoft.com/office/officeart/2005/8/layout/hierarchy1"/>
    <dgm:cxn modelId="{9BC2D494-C305-4E4D-B36F-53F8B4831383}" type="presParOf" srcId="{217D954C-E104-3440-B3D8-B7FAFE3D9EDD}" destId="{B8022700-775D-BF46-9C11-909914782AA8}" srcOrd="1" destOrd="0" presId="urn:microsoft.com/office/officeart/2005/8/layout/hierarchy1"/>
    <dgm:cxn modelId="{0D819FF0-DC25-A14B-A32C-9633F8E4640F}" type="presParOf" srcId="{B8022700-775D-BF46-9C11-909914782AA8}" destId="{29E2DB64-1FB9-004B-A2A1-9878AC7A10D2}" srcOrd="0" destOrd="0" presId="urn:microsoft.com/office/officeart/2005/8/layout/hierarchy1"/>
    <dgm:cxn modelId="{D3B3A0AF-C7C0-9646-A076-5FA0F1480C73}" type="presParOf" srcId="{29E2DB64-1FB9-004B-A2A1-9878AC7A10D2}" destId="{1537719A-22A2-144E-B3C5-B0A882D60935}" srcOrd="0" destOrd="0" presId="urn:microsoft.com/office/officeart/2005/8/layout/hierarchy1"/>
    <dgm:cxn modelId="{8A0F0335-A032-0249-99F5-AC9F7E3B4CA9}" type="presParOf" srcId="{29E2DB64-1FB9-004B-A2A1-9878AC7A10D2}" destId="{429D80DD-DB57-0B40-97AB-D18E25D14AAE}" srcOrd="1" destOrd="0" presId="urn:microsoft.com/office/officeart/2005/8/layout/hierarchy1"/>
    <dgm:cxn modelId="{5D70948C-1301-DB4A-8FCF-7325B399E020}" type="presParOf" srcId="{B8022700-775D-BF46-9C11-909914782AA8}" destId="{5D86D1B9-2E15-854F-9087-C4A0112024F2}" srcOrd="1" destOrd="0" presId="urn:microsoft.com/office/officeart/2005/8/layout/hierarchy1"/>
    <dgm:cxn modelId="{5A0CE11E-2CD6-3F48-8C4A-D1F93CF02C35}" type="presParOf" srcId="{217D954C-E104-3440-B3D8-B7FAFE3D9EDD}" destId="{5257F20A-F07C-4C45-BF51-5BD519DE3F92}" srcOrd="2" destOrd="0" presId="urn:microsoft.com/office/officeart/2005/8/layout/hierarchy1"/>
    <dgm:cxn modelId="{D78F9E89-08B1-DD49-B526-AE79296D1119}" type="presParOf" srcId="{217D954C-E104-3440-B3D8-B7FAFE3D9EDD}" destId="{F6452CF9-A3AE-224C-AACA-97630658B6E7}" srcOrd="3" destOrd="0" presId="urn:microsoft.com/office/officeart/2005/8/layout/hierarchy1"/>
    <dgm:cxn modelId="{47C2B09D-92E4-D942-917F-D2E333181AA9}" type="presParOf" srcId="{F6452CF9-A3AE-224C-AACA-97630658B6E7}" destId="{FA53CAB9-9352-1943-AF4F-8517B1E521AC}" srcOrd="0" destOrd="0" presId="urn:microsoft.com/office/officeart/2005/8/layout/hierarchy1"/>
    <dgm:cxn modelId="{62E59887-172C-EC42-B7C9-E28357A184FB}" type="presParOf" srcId="{FA53CAB9-9352-1943-AF4F-8517B1E521AC}" destId="{856AA2A2-DC97-2C47-A637-B437E40ADAD1}" srcOrd="0" destOrd="0" presId="urn:microsoft.com/office/officeart/2005/8/layout/hierarchy1"/>
    <dgm:cxn modelId="{D18D7973-EF7E-E648-B314-0963047CCD6D}" type="presParOf" srcId="{FA53CAB9-9352-1943-AF4F-8517B1E521AC}" destId="{F1B7E8C4-4A5B-324F-B73D-1414EB0226C3}" srcOrd="1" destOrd="0" presId="urn:microsoft.com/office/officeart/2005/8/layout/hierarchy1"/>
    <dgm:cxn modelId="{35DFB9E9-0FB8-E241-B496-30DE6FAC057C}" type="presParOf" srcId="{F6452CF9-A3AE-224C-AACA-97630658B6E7}" destId="{D9B4EDD7-430A-2742-A66A-ADE24C35DE8A}" srcOrd="1" destOrd="0" presId="urn:microsoft.com/office/officeart/2005/8/layout/hierarchy1"/>
    <dgm:cxn modelId="{713A0218-B7D8-8546-BA04-B04CCDFAB90C}" type="presParOf" srcId="{08D09CF3-0B81-954C-82F4-7F05792FE95B}" destId="{CB9A0C69-17F8-8848-BAC9-B0DDAA0AC7BC}" srcOrd="4" destOrd="0" presId="urn:microsoft.com/office/officeart/2005/8/layout/hierarchy1"/>
    <dgm:cxn modelId="{9D7D53FA-1631-FA43-B594-9ACF7C3A3011}" type="presParOf" srcId="{08D09CF3-0B81-954C-82F4-7F05792FE95B}" destId="{0CC8A888-B77E-8643-92C8-5A4C940C0554}" srcOrd="5" destOrd="0" presId="urn:microsoft.com/office/officeart/2005/8/layout/hierarchy1"/>
    <dgm:cxn modelId="{D34D7147-2461-C844-A5F6-5ACCE77278E2}" type="presParOf" srcId="{0CC8A888-B77E-8643-92C8-5A4C940C0554}" destId="{85EA1A76-A07D-B442-A9BE-3A9CA293DB42}" srcOrd="0" destOrd="0" presId="urn:microsoft.com/office/officeart/2005/8/layout/hierarchy1"/>
    <dgm:cxn modelId="{EFD1BB19-91A0-2642-A12F-C38461DC42E7}" type="presParOf" srcId="{85EA1A76-A07D-B442-A9BE-3A9CA293DB42}" destId="{28B83B81-C9AE-D64E-BDF2-447CBDB8AEBB}" srcOrd="0" destOrd="0" presId="urn:microsoft.com/office/officeart/2005/8/layout/hierarchy1"/>
    <dgm:cxn modelId="{4DF8F684-9BC0-0947-A1B6-57EFFD6810E7}" type="presParOf" srcId="{85EA1A76-A07D-B442-A9BE-3A9CA293DB42}" destId="{4A932DDC-AE90-1F46-9B15-B05CDF22D717}" srcOrd="1" destOrd="0" presId="urn:microsoft.com/office/officeart/2005/8/layout/hierarchy1"/>
    <dgm:cxn modelId="{F211F151-72E3-5D48-B53F-4A7EF7A9A9C8}" type="presParOf" srcId="{0CC8A888-B77E-8643-92C8-5A4C940C0554}" destId="{3381C3D5-3C6E-C846-B394-80A15BEED15D}" srcOrd="1" destOrd="0" presId="urn:microsoft.com/office/officeart/2005/8/layout/hierarchy1"/>
    <dgm:cxn modelId="{16329EEE-DD90-1A44-B88C-2ECE44D6094B}" type="presParOf" srcId="{08D09CF3-0B81-954C-82F4-7F05792FE95B}" destId="{92D809E2-14BC-1745-B6A3-CCFBA45AF6EC}" srcOrd="6" destOrd="0" presId="urn:microsoft.com/office/officeart/2005/8/layout/hierarchy1"/>
    <dgm:cxn modelId="{35201202-773D-FF47-BFFF-F9A640F37BD1}" type="presParOf" srcId="{08D09CF3-0B81-954C-82F4-7F05792FE95B}" destId="{6B3D2DAA-B809-7845-905D-7E70A1403512}" srcOrd="7" destOrd="0" presId="urn:microsoft.com/office/officeart/2005/8/layout/hierarchy1"/>
    <dgm:cxn modelId="{ADF4235A-3F08-2F47-B62A-47BACE58A03B}" type="presParOf" srcId="{6B3D2DAA-B809-7845-905D-7E70A1403512}" destId="{D2255B82-D2DC-5A42-B53C-EB726A3F89E3}" srcOrd="0" destOrd="0" presId="urn:microsoft.com/office/officeart/2005/8/layout/hierarchy1"/>
    <dgm:cxn modelId="{CD89E5EB-9358-F34C-BEC1-A9582ED6B422}" type="presParOf" srcId="{D2255B82-D2DC-5A42-B53C-EB726A3F89E3}" destId="{883CD13A-8A23-5540-B018-39F61984FCF4}" srcOrd="0" destOrd="0" presId="urn:microsoft.com/office/officeart/2005/8/layout/hierarchy1"/>
    <dgm:cxn modelId="{E80BC327-D81C-704B-9B63-A2E8F792BB28}" type="presParOf" srcId="{D2255B82-D2DC-5A42-B53C-EB726A3F89E3}" destId="{6FB80486-3A36-C940-86AB-409FB2E7A36A}" srcOrd="1" destOrd="0" presId="urn:microsoft.com/office/officeart/2005/8/layout/hierarchy1"/>
    <dgm:cxn modelId="{A63D2581-E339-624A-B84C-7F90718C6DF9}" type="presParOf" srcId="{6B3D2DAA-B809-7845-905D-7E70A1403512}" destId="{0218A660-D30D-AC42-BC4B-9C4988723CC6}" srcOrd="1" destOrd="0" presId="urn:microsoft.com/office/officeart/2005/8/layout/hierarchy1"/>
    <dgm:cxn modelId="{BBA47654-74F9-A54D-9E11-CDCDD346DA75}" type="presParOf" srcId="{08D09CF3-0B81-954C-82F4-7F05792FE95B}" destId="{CA3711E5-D3BF-244F-A677-7987BD6C157F}" srcOrd="8" destOrd="0" presId="urn:microsoft.com/office/officeart/2005/8/layout/hierarchy1"/>
    <dgm:cxn modelId="{EED742B7-111F-5A45-ACDD-D68866A2EB98}" type="presParOf" srcId="{08D09CF3-0B81-954C-82F4-7F05792FE95B}" destId="{E522259E-EDF4-114F-ABE7-617E15817779}" srcOrd="9" destOrd="0" presId="urn:microsoft.com/office/officeart/2005/8/layout/hierarchy1"/>
    <dgm:cxn modelId="{B0A6219C-0AB6-CC49-801D-A7D85CAF5752}" type="presParOf" srcId="{E522259E-EDF4-114F-ABE7-617E15817779}" destId="{383E077A-1F0E-9D43-A357-7B0A69DE9367}" srcOrd="0" destOrd="0" presId="urn:microsoft.com/office/officeart/2005/8/layout/hierarchy1"/>
    <dgm:cxn modelId="{0268111C-1217-1444-BB17-D88484F6421C}" type="presParOf" srcId="{383E077A-1F0E-9D43-A357-7B0A69DE9367}" destId="{C2A44DB9-940A-EE4F-BE62-C5C285FC4B13}" srcOrd="0" destOrd="0" presId="urn:microsoft.com/office/officeart/2005/8/layout/hierarchy1"/>
    <dgm:cxn modelId="{620036B2-CD8D-1D42-B565-B7C7A3B708CA}" type="presParOf" srcId="{383E077A-1F0E-9D43-A357-7B0A69DE9367}" destId="{8C69BE9F-DE43-314B-BECA-7F6BA3A008E3}" srcOrd="1" destOrd="0" presId="urn:microsoft.com/office/officeart/2005/8/layout/hierarchy1"/>
    <dgm:cxn modelId="{8E7642F2-4A34-964A-B76E-B96FE3B3F488}" type="presParOf" srcId="{E522259E-EDF4-114F-ABE7-617E15817779}" destId="{A9E1BDE0-A60E-5349-AE3B-71C849DD0AEE}" srcOrd="1" destOrd="0" presId="urn:microsoft.com/office/officeart/2005/8/layout/hierarchy1"/>
    <dgm:cxn modelId="{C65CC230-F724-CF42-8CF6-1BB22E84EDEB}" type="presParOf" srcId="{08D09CF3-0B81-954C-82F4-7F05792FE95B}" destId="{65E7C399-D8C2-F341-BCB0-37C05F72A7F5}" srcOrd="10" destOrd="0" presId="urn:microsoft.com/office/officeart/2005/8/layout/hierarchy1"/>
    <dgm:cxn modelId="{0C27161B-D552-E54C-BFC5-4C79196EA3D7}" type="presParOf" srcId="{08D09CF3-0B81-954C-82F4-7F05792FE95B}" destId="{6945FA35-8E2B-E543-91EB-0AFB1FF6CDD5}" srcOrd="11" destOrd="0" presId="urn:microsoft.com/office/officeart/2005/8/layout/hierarchy1"/>
    <dgm:cxn modelId="{48B5448F-C1D5-EC46-B2EF-C2236D787B31}" type="presParOf" srcId="{6945FA35-8E2B-E543-91EB-0AFB1FF6CDD5}" destId="{9FF32B0D-E93B-C647-83CF-A2930CBA4C81}" srcOrd="0" destOrd="0" presId="urn:microsoft.com/office/officeart/2005/8/layout/hierarchy1"/>
    <dgm:cxn modelId="{760393E4-54E6-734E-B241-6B14BD900B3B}" type="presParOf" srcId="{9FF32B0D-E93B-C647-83CF-A2930CBA4C81}" destId="{419A416F-E913-0049-91C6-58FBECB9B5B5}" srcOrd="0" destOrd="0" presId="urn:microsoft.com/office/officeart/2005/8/layout/hierarchy1"/>
    <dgm:cxn modelId="{C83FD411-C828-8541-ADCB-CB056E5C75B9}" type="presParOf" srcId="{9FF32B0D-E93B-C647-83CF-A2930CBA4C81}" destId="{DB4E0160-47F2-4B48-ACC1-424BAC77AE5C}" srcOrd="1" destOrd="0" presId="urn:microsoft.com/office/officeart/2005/8/layout/hierarchy1"/>
    <dgm:cxn modelId="{77B1D4A1-F42F-F74E-999F-62CD4F5694F5}" type="presParOf" srcId="{6945FA35-8E2B-E543-91EB-0AFB1FF6CDD5}" destId="{6BB74307-FCE4-3B4E-9D1B-F7A78EFD96D9}" srcOrd="1" destOrd="0" presId="urn:microsoft.com/office/officeart/2005/8/layout/hierarchy1"/>
    <dgm:cxn modelId="{47D05DCD-77DA-F743-90B9-3395367A63E9}" type="presParOf" srcId="{6BB74307-FCE4-3B4E-9D1B-F7A78EFD96D9}" destId="{014D6F19-43B8-534E-86A5-880DE414C26D}" srcOrd="0" destOrd="0" presId="urn:microsoft.com/office/officeart/2005/8/layout/hierarchy1"/>
    <dgm:cxn modelId="{22BBB28A-F6DE-9840-921C-93AB1C46F6CB}" type="presParOf" srcId="{6BB74307-FCE4-3B4E-9D1B-F7A78EFD96D9}" destId="{F4A6A6B5-34AD-5D42-A63E-7249BFA33C6C}" srcOrd="1" destOrd="0" presId="urn:microsoft.com/office/officeart/2005/8/layout/hierarchy1"/>
    <dgm:cxn modelId="{C1252914-C6A1-9D46-8EB1-636A45111C54}" type="presParOf" srcId="{F4A6A6B5-34AD-5D42-A63E-7249BFA33C6C}" destId="{9CD161A6-3ACA-4F43-9D4B-6DDEAB622920}" srcOrd="0" destOrd="0" presId="urn:microsoft.com/office/officeart/2005/8/layout/hierarchy1"/>
    <dgm:cxn modelId="{87135043-947D-284C-B516-F57033F5B37B}" type="presParOf" srcId="{9CD161A6-3ACA-4F43-9D4B-6DDEAB622920}" destId="{1B008390-6E0B-194B-8CBB-3001C6DD093E}" srcOrd="0" destOrd="0" presId="urn:microsoft.com/office/officeart/2005/8/layout/hierarchy1"/>
    <dgm:cxn modelId="{D93B070F-BEF4-8045-9495-439458652A9F}" type="presParOf" srcId="{9CD161A6-3ACA-4F43-9D4B-6DDEAB622920}" destId="{012B42B2-73F5-5F4F-9280-1E4A6F551D9F}" srcOrd="1" destOrd="0" presId="urn:microsoft.com/office/officeart/2005/8/layout/hierarchy1"/>
    <dgm:cxn modelId="{D3A40AF5-8E74-8945-BBB6-76F1C18150F3}" type="presParOf" srcId="{F4A6A6B5-34AD-5D42-A63E-7249BFA33C6C}" destId="{C4E62349-3589-B648-89BA-3A8787D02AB0}" srcOrd="1" destOrd="0" presId="urn:microsoft.com/office/officeart/2005/8/layout/hierarchy1"/>
    <dgm:cxn modelId="{FD5BC94C-3087-E943-8520-01A2F8D08423}" type="presParOf" srcId="{C4E62349-3589-B648-89BA-3A8787D02AB0}" destId="{D8B80DB1-1F8D-C544-8D74-0C9D4CDD167A}" srcOrd="0" destOrd="0" presId="urn:microsoft.com/office/officeart/2005/8/layout/hierarchy1"/>
    <dgm:cxn modelId="{BFCEC331-D6BF-C84B-87BC-41FDB7A960CB}" type="presParOf" srcId="{C4E62349-3589-B648-89BA-3A8787D02AB0}" destId="{3241B5F3-8992-254C-9AB6-8838F320D8B5}" srcOrd="1" destOrd="0" presId="urn:microsoft.com/office/officeart/2005/8/layout/hierarchy1"/>
    <dgm:cxn modelId="{65B3B557-5B96-8540-93F7-3D8FED8FF457}" type="presParOf" srcId="{3241B5F3-8992-254C-9AB6-8838F320D8B5}" destId="{2B1157FF-004F-034F-AAD6-F277F097213D}" srcOrd="0" destOrd="0" presId="urn:microsoft.com/office/officeart/2005/8/layout/hierarchy1"/>
    <dgm:cxn modelId="{FC79380A-9916-B74D-B591-2A6A10DCD33C}" type="presParOf" srcId="{2B1157FF-004F-034F-AAD6-F277F097213D}" destId="{1BF65BC5-68B0-5B4C-B127-0CEF84477011}" srcOrd="0" destOrd="0" presId="urn:microsoft.com/office/officeart/2005/8/layout/hierarchy1"/>
    <dgm:cxn modelId="{64147E1F-769B-DA43-915D-9FEB6049AA52}" type="presParOf" srcId="{2B1157FF-004F-034F-AAD6-F277F097213D}" destId="{C0EFC048-CC9B-C14E-8B58-C19058538717}" srcOrd="1" destOrd="0" presId="urn:microsoft.com/office/officeart/2005/8/layout/hierarchy1"/>
    <dgm:cxn modelId="{60FEAD37-F79B-9947-972E-AE8C06B3B1F9}" type="presParOf" srcId="{3241B5F3-8992-254C-9AB6-8838F320D8B5}" destId="{09DE637E-167F-CC43-B4A1-8BD0414AC273}" srcOrd="1" destOrd="0" presId="urn:microsoft.com/office/officeart/2005/8/layout/hierarchy1"/>
    <dgm:cxn modelId="{87E16D43-FC5A-A048-804E-9AC8AF2EB02A}" type="presParOf" srcId="{C4E62349-3589-B648-89BA-3A8787D02AB0}" destId="{5A7A2DD3-8171-6342-BBE4-75F2E46A827D}" srcOrd="2" destOrd="0" presId="urn:microsoft.com/office/officeart/2005/8/layout/hierarchy1"/>
    <dgm:cxn modelId="{E71D7BE9-50D6-5144-89FE-E302C07B4950}" type="presParOf" srcId="{C4E62349-3589-B648-89BA-3A8787D02AB0}" destId="{59F12788-20F6-2A4B-9E54-E0EBD7D4DFC6}" srcOrd="3" destOrd="0" presId="urn:microsoft.com/office/officeart/2005/8/layout/hierarchy1"/>
    <dgm:cxn modelId="{D1763234-665F-2F42-8B83-A56452AA7B2A}" type="presParOf" srcId="{59F12788-20F6-2A4B-9E54-E0EBD7D4DFC6}" destId="{8C7E97BD-CD6A-CC4D-AB81-00932DA78226}" srcOrd="0" destOrd="0" presId="urn:microsoft.com/office/officeart/2005/8/layout/hierarchy1"/>
    <dgm:cxn modelId="{CB3D5493-222D-8C4A-9CD4-EDE8B3A4EB33}" type="presParOf" srcId="{8C7E97BD-CD6A-CC4D-AB81-00932DA78226}" destId="{94DC97D1-8F14-3C4D-9AF6-FFD74E0D138F}" srcOrd="0" destOrd="0" presId="urn:microsoft.com/office/officeart/2005/8/layout/hierarchy1"/>
    <dgm:cxn modelId="{3227F1B9-17E0-AB49-92EF-C4ED84BB5CDF}" type="presParOf" srcId="{8C7E97BD-CD6A-CC4D-AB81-00932DA78226}" destId="{6476B787-0850-4A43-A3CB-E93F188B4577}" srcOrd="1" destOrd="0" presId="urn:microsoft.com/office/officeart/2005/8/layout/hierarchy1"/>
    <dgm:cxn modelId="{3793AFFD-F0B6-1F41-819B-463EB462E1A5}" type="presParOf" srcId="{59F12788-20F6-2A4B-9E54-E0EBD7D4DFC6}" destId="{CA6A5F89-5F75-EA46-BC01-BED9ADAB6047}" srcOrd="1" destOrd="0" presId="urn:microsoft.com/office/officeart/2005/8/layout/hierarchy1"/>
    <dgm:cxn modelId="{4057ADF1-BB33-A540-91B6-7F39ADA20829}" type="presParOf" srcId="{6BB74307-FCE4-3B4E-9D1B-F7A78EFD96D9}" destId="{1BBDE90D-67B9-3A48-A61A-57E3AA932505}" srcOrd="2" destOrd="0" presId="urn:microsoft.com/office/officeart/2005/8/layout/hierarchy1"/>
    <dgm:cxn modelId="{B449C152-9A5B-0C4D-B01E-A45338AFFD9B}" type="presParOf" srcId="{6BB74307-FCE4-3B4E-9D1B-F7A78EFD96D9}" destId="{B01EBE8D-E1DB-234B-879A-A72D1B4F6069}" srcOrd="3" destOrd="0" presId="urn:microsoft.com/office/officeart/2005/8/layout/hierarchy1"/>
    <dgm:cxn modelId="{78658838-0F07-E549-85CF-2F7354C7E679}" type="presParOf" srcId="{B01EBE8D-E1DB-234B-879A-A72D1B4F6069}" destId="{AD8F9C56-70FB-444E-AA60-7F5D783E86CF}" srcOrd="0" destOrd="0" presId="urn:microsoft.com/office/officeart/2005/8/layout/hierarchy1"/>
    <dgm:cxn modelId="{8FB98DA9-DB06-2346-8152-BD6116D699EB}" type="presParOf" srcId="{AD8F9C56-70FB-444E-AA60-7F5D783E86CF}" destId="{0736525D-135B-1340-9718-E3EA036D3B1D}" srcOrd="0" destOrd="0" presId="urn:microsoft.com/office/officeart/2005/8/layout/hierarchy1"/>
    <dgm:cxn modelId="{DDC68479-2DE2-0B49-8AFD-3328DDCDDE6D}" type="presParOf" srcId="{AD8F9C56-70FB-444E-AA60-7F5D783E86CF}" destId="{D7744877-7B40-C649-A10A-5216B4BC79D6}" srcOrd="1" destOrd="0" presId="urn:microsoft.com/office/officeart/2005/8/layout/hierarchy1"/>
    <dgm:cxn modelId="{21522AD1-91AF-7644-9E7F-811747D77512}" type="presParOf" srcId="{B01EBE8D-E1DB-234B-879A-A72D1B4F6069}" destId="{CB2965CF-EC45-6644-9762-8128B4031D20}" srcOrd="1" destOrd="0" presId="urn:microsoft.com/office/officeart/2005/8/layout/hierarchy1"/>
    <dgm:cxn modelId="{7900D41D-EAD2-5A4B-B1E0-996AB1F539DB}" type="presParOf" srcId="{6BB74307-FCE4-3B4E-9D1B-F7A78EFD96D9}" destId="{0AD9C8EC-DF7D-1046-8837-C3BCDF3A388F}" srcOrd="4" destOrd="0" presId="urn:microsoft.com/office/officeart/2005/8/layout/hierarchy1"/>
    <dgm:cxn modelId="{05CAB57C-4014-6649-85D2-B24B8B93FF45}" type="presParOf" srcId="{6BB74307-FCE4-3B4E-9D1B-F7A78EFD96D9}" destId="{765C9979-8A14-2642-BEB4-7D9EEB89BE1E}" srcOrd="5" destOrd="0" presId="urn:microsoft.com/office/officeart/2005/8/layout/hierarchy1"/>
    <dgm:cxn modelId="{BB9E9E05-EF22-5845-877E-BABC84E40DF7}" type="presParOf" srcId="{765C9979-8A14-2642-BEB4-7D9EEB89BE1E}" destId="{8710BC63-94D9-8242-B355-6C293CE9F358}" srcOrd="0" destOrd="0" presId="urn:microsoft.com/office/officeart/2005/8/layout/hierarchy1"/>
    <dgm:cxn modelId="{3EA810DE-02E5-9745-AD6D-1B51DB8ADC9B}" type="presParOf" srcId="{8710BC63-94D9-8242-B355-6C293CE9F358}" destId="{F3047348-1B6C-7544-89B0-9D5016104D99}" srcOrd="0" destOrd="0" presId="urn:microsoft.com/office/officeart/2005/8/layout/hierarchy1"/>
    <dgm:cxn modelId="{3B01CCA6-6561-714A-B932-138A91C43FAF}" type="presParOf" srcId="{8710BC63-94D9-8242-B355-6C293CE9F358}" destId="{45F22392-EA29-B246-8981-C109E3254499}" srcOrd="1" destOrd="0" presId="urn:microsoft.com/office/officeart/2005/8/layout/hierarchy1"/>
    <dgm:cxn modelId="{78B367E5-82CA-DA45-BB67-B58545373028}" type="presParOf" srcId="{765C9979-8A14-2642-BEB4-7D9EEB89BE1E}" destId="{B66D3F46-93B7-5341-812E-CDA6350AD0BF}" srcOrd="1" destOrd="0" presId="urn:microsoft.com/office/officeart/2005/8/layout/hierarchy1"/>
    <dgm:cxn modelId="{29E1EC29-FC63-D249-A8FF-3E28A871C200}" type="presParOf" srcId="{6BB74307-FCE4-3B4E-9D1B-F7A78EFD96D9}" destId="{85873C9F-84A3-3F42-8889-076AD77B2CBB}" srcOrd="6" destOrd="0" presId="urn:microsoft.com/office/officeart/2005/8/layout/hierarchy1"/>
    <dgm:cxn modelId="{EE041E20-3D82-E14A-8276-08664DC386C3}" type="presParOf" srcId="{6BB74307-FCE4-3B4E-9D1B-F7A78EFD96D9}" destId="{F8306D92-94DA-0A48-BD50-DFC6C61F76C9}" srcOrd="7" destOrd="0" presId="urn:microsoft.com/office/officeart/2005/8/layout/hierarchy1"/>
    <dgm:cxn modelId="{12F4956D-170A-0940-B374-9EC83754E61D}" type="presParOf" srcId="{F8306D92-94DA-0A48-BD50-DFC6C61F76C9}" destId="{5069E614-1485-AA47-A1D6-23319123E8CE}" srcOrd="0" destOrd="0" presId="urn:microsoft.com/office/officeart/2005/8/layout/hierarchy1"/>
    <dgm:cxn modelId="{7C26AE02-1750-5A47-A44C-84E3E0BF40FB}" type="presParOf" srcId="{5069E614-1485-AA47-A1D6-23319123E8CE}" destId="{E2F1063E-E77F-7C41-A808-FFFEF3FB1C2D}" srcOrd="0" destOrd="0" presId="urn:microsoft.com/office/officeart/2005/8/layout/hierarchy1"/>
    <dgm:cxn modelId="{4EACA4C8-E1CD-814B-A8BD-08E60CA8CBDD}" type="presParOf" srcId="{5069E614-1485-AA47-A1D6-23319123E8CE}" destId="{B0DAE8B0-86DF-0C44-926F-AD1E942970D6}" srcOrd="1" destOrd="0" presId="urn:microsoft.com/office/officeart/2005/8/layout/hierarchy1"/>
    <dgm:cxn modelId="{3F4F01F4-9413-B244-BDF1-EA1827C1AF36}" type="presParOf" srcId="{F8306D92-94DA-0A48-BD50-DFC6C61F76C9}" destId="{F3992F70-31BD-5143-9097-6D7CDEB230A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A0C69-17F8-8848-BAC9-B0DDAA0AC7BC}">
      <dsp:nvSpPr>
        <dsp:cNvPr id="0" name=""/>
        <dsp:cNvSpPr/>
      </dsp:nvSpPr>
      <dsp:spPr>
        <a:xfrm>
          <a:off x="3330624" y="1284614"/>
          <a:ext cx="2072580" cy="3287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4058"/>
              </a:lnTo>
              <a:lnTo>
                <a:pt x="2072580" y="224058"/>
              </a:lnTo>
              <a:lnTo>
                <a:pt x="2072580" y="328786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57F20A-F07C-4C45-BF51-5BD519DE3F92}">
      <dsp:nvSpPr>
        <dsp:cNvPr id="0" name=""/>
        <dsp:cNvSpPr/>
      </dsp:nvSpPr>
      <dsp:spPr>
        <a:xfrm>
          <a:off x="4021484" y="2331268"/>
          <a:ext cx="690860" cy="3287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4058"/>
              </a:lnTo>
              <a:lnTo>
                <a:pt x="690860" y="224058"/>
              </a:lnTo>
              <a:lnTo>
                <a:pt x="690860" y="32878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D973A2-BAC5-8742-A7B6-93690AABEA53}">
      <dsp:nvSpPr>
        <dsp:cNvPr id="0" name=""/>
        <dsp:cNvSpPr/>
      </dsp:nvSpPr>
      <dsp:spPr>
        <a:xfrm>
          <a:off x="3330624" y="2331268"/>
          <a:ext cx="690860" cy="328786"/>
        </a:xfrm>
        <a:custGeom>
          <a:avLst/>
          <a:gdLst/>
          <a:ahLst/>
          <a:cxnLst/>
          <a:rect l="0" t="0" r="0" b="0"/>
          <a:pathLst>
            <a:path>
              <a:moveTo>
                <a:pt x="690860" y="0"/>
              </a:moveTo>
              <a:lnTo>
                <a:pt x="690860" y="224058"/>
              </a:lnTo>
              <a:lnTo>
                <a:pt x="0" y="224058"/>
              </a:lnTo>
              <a:lnTo>
                <a:pt x="0" y="32878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4BAFB2-157C-C141-BEB2-98D1F6D490C8}">
      <dsp:nvSpPr>
        <dsp:cNvPr id="0" name=""/>
        <dsp:cNvSpPr/>
      </dsp:nvSpPr>
      <dsp:spPr>
        <a:xfrm>
          <a:off x="3330624" y="1284614"/>
          <a:ext cx="690860" cy="3287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4058"/>
              </a:lnTo>
              <a:lnTo>
                <a:pt x="690860" y="224058"/>
              </a:lnTo>
              <a:lnTo>
                <a:pt x="690860" y="328786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6B104-1A40-A542-B13F-7BDC709BFA22}">
      <dsp:nvSpPr>
        <dsp:cNvPr id="0" name=""/>
        <dsp:cNvSpPr/>
      </dsp:nvSpPr>
      <dsp:spPr>
        <a:xfrm>
          <a:off x="1258044" y="2331268"/>
          <a:ext cx="690860" cy="3287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4058"/>
              </a:lnTo>
              <a:lnTo>
                <a:pt x="690860" y="224058"/>
              </a:lnTo>
              <a:lnTo>
                <a:pt x="690860" y="32878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FCB1E-4634-CB42-ABBA-A256BDA42FD5}">
      <dsp:nvSpPr>
        <dsp:cNvPr id="0" name=""/>
        <dsp:cNvSpPr/>
      </dsp:nvSpPr>
      <dsp:spPr>
        <a:xfrm>
          <a:off x="567183" y="2331268"/>
          <a:ext cx="690860" cy="328786"/>
        </a:xfrm>
        <a:custGeom>
          <a:avLst/>
          <a:gdLst/>
          <a:ahLst/>
          <a:cxnLst/>
          <a:rect l="0" t="0" r="0" b="0"/>
          <a:pathLst>
            <a:path>
              <a:moveTo>
                <a:pt x="690860" y="0"/>
              </a:moveTo>
              <a:lnTo>
                <a:pt x="690860" y="224058"/>
              </a:lnTo>
              <a:lnTo>
                <a:pt x="0" y="224058"/>
              </a:lnTo>
              <a:lnTo>
                <a:pt x="0" y="32878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F80819-0166-FE45-B723-D322F70A09DE}">
      <dsp:nvSpPr>
        <dsp:cNvPr id="0" name=""/>
        <dsp:cNvSpPr/>
      </dsp:nvSpPr>
      <dsp:spPr>
        <a:xfrm>
          <a:off x="1258044" y="1284614"/>
          <a:ext cx="2072580" cy="328786"/>
        </a:xfrm>
        <a:custGeom>
          <a:avLst/>
          <a:gdLst/>
          <a:ahLst/>
          <a:cxnLst/>
          <a:rect l="0" t="0" r="0" b="0"/>
          <a:pathLst>
            <a:path>
              <a:moveTo>
                <a:pt x="2072580" y="0"/>
              </a:moveTo>
              <a:lnTo>
                <a:pt x="2072580" y="224058"/>
              </a:lnTo>
              <a:lnTo>
                <a:pt x="0" y="224058"/>
              </a:lnTo>
              <a:lnTo>
                <a:pt x="0" y="328786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09870E-2E78-8343-AC06-39A6A05DD66D}">
      <dsp:nvSpPr>
        <dsp:cNvPr id="0" name=""/>
        <dsp:cNvSpPr/>
      </dsp:nvSpPr>
      <dsp:spPr>
        <a:xfrm>
          <a:off x="2765375" y="566748"/>
          <a:ext cx="1130498" cy="717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ED9333-AA46-B245-92B3-51CC117552A4}">
      <dsp:nvSpPr>
        <dsp:cNvPr id="0" name=""/>
        <dsp:cNvSpPr/>
      </dsp:nvSpPr>
      <dsp:spPr>
        <a:xfrm>
          <a:off x="2890986" y="686078"/>
          <a:ext cx="1130498" cy="71786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C:\</a:t>
          </a:r>
          <a:endParaRPr lang="en-US" sz="1600" kern="1200" dirty="0"/>
        </a:p>
      </dsp:txBody>
      <dsp:txXfrm>
        <a:off x="2912012" y="707104"/>
        <a:ext cx="1088446" cy="675814"/>
      </dsp:txXfrm>
    </dsp:sp>
    <dsp:sp modelId="{237C6F9D-5263-5145-8513-DC97D15EFC39}">
      <dsp:nvSpPr>
        <dsp:cNvPr id="0" name=""/>
        <dsp:cNvSpPr/>
      </dsp:nvSpPr>
      <dsp:spPr>
        <a:xfrm>
          <a:off x="692794" y="1613401"/>
          <a:ext cx="1130498" cy="717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E915FE7-6AF4-C841-992D-663D40C68588}">
      <dsp:nvSpPr>
        <dsp:cNvPr id="0" name=""/>
        <dsp:cNvSpPr/>
      </dsp:nvSpPr>
      <dsp:spPr>
        <a:xfrm>
          <a:off x="818405" y="1732731"/>
          <a:ext cx="1130498" cy="71786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Windows</a:t>
          </a:r>
          <a:endParaRPr lang="en-US" sz="1600" kern="1200" dirty="0"/>
        </a:p>
      </dsp:txBody>
      <dsp:txXfrm>
        <a:off x="839431" y="1753757"/>
        <a:ext cx="1088446" cy="675814"/>
      </dsp:txXfrm>
    </dsp:sp>
    <dsp:sp modelId="{C5C32A6B-6489-9C4D-8F10-BC9A0A303481}">
      <dsp:nvSpPr>
        <dsp:cNvPr id="0" name=""/>
        <dsp:cNvSpPr/>
      </dsp:nvSpPr>
      <dsp:spPr>
        <a:xfrm>
          <a:off x="1934" y="2660054"/>
          <a:ext cx="1130498" cy="717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F2DC56-A91C-7341-93C4-48FE010414B6}">
      <dsp:nvSpPr>
        <dsp:cNvPr id="0" name=""/>
        <dsp:cNvSpPr/>
      </dsp:nvSpPr>
      <dsp:spPr>
        <a:xfrm>
          <a:off x="127545" y="2779385"/>
          <a:ext cx="1130498" cy="71786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System32</a:t>
          </a:r>
          <a:endParaRPr lang="en-US" sz="1600" kern="1200" dirty="0"/>
        </a:p>
      </dsp:txBody>
      <dsp:txXfrm>
        <a:off x="148571" y="2800411"/>
        <a:ext cx="1088446" cy="675814"/>
      </dsp:txXfrm>
    </dsp:sp>
    <dsp:sp modelId="{6AFF90FE-BA66-DD42-AB5A-8C7C641641E1}">
      <dsp:nvSpPr>
        <dsp:cNvPr id="0" name=""/>
        <dsp:cNvSpPr/>
      </dsp:nvSpPr>
      <dsp:spPr>
        <a:xfrm>
          <a:off x="1383655" y="2660054"/>
          <a:ext cx="1130498" cy="717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B09EACF-707F-7244-B546-4F79B89937A1}">
      <dsp:nvSpPr>
        <dsp:cNvPr id="0" name=""/>
        <dsp:cNvSpPr/>
      </dsp:nvSpPr>
      <dsp:spPr>
        <a:xfrm>
          <a:off x="1509266" y="2779385"/>
          <a:ext cx="1130498" cy="71786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System</a:t>
          </a:r>
          <a:endParaRPr lang="en-US" sz="1600" kern="1200" dirty="0"/>
        </a:p>
      </dsp:txBody>
      <dsp:txXfrm>
        <a:off x="1530292" y="2800411"/>
        <a:ext cx="1088446" cy="675814"/>
      </dsp:txXfrm>
    </dsp:sp>
    <dsp:sp modelId="{D6BA560E-40E2-1045-B1C6-FA8BD13C38B2}">
      <dsp:nvSpPr>
        <dsp:cNvPr id="0" name=""/>
        <dsp:cNvSpPr/>
      </dsp:nvSpPr>
      <dsp:spPr>
        <a:xfrm>
          <a:off x="3456235" y="1613401"/>
          <a:ext cx="1130498" cy="717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A92F69-798B-DF49-A590-2BC4846F753E}">
      <dsp:nvSpPr>
        <dsp:cNvPr id="0" name=""/>
        <dsp:cNvSpPr/>
      </dsp:nvSpPr>
      <dsp:spPr>
        <a:xfrm>
          <a:off x="3581846" y="1732731"/>
          <a:ext cx="1130498" cy="71786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Program Files</a:t>
          </a:r>
          <a:endParaRPr lang="en-US" sz="1600" kern="1200" dirty="0"/>
        </a:p>
      </dsp:txBody>
      <dsp:txXfrm>
        <a:off x="3602872" y="1753757"/>
        <a:ext cx="1088446" cy="675814"/>
      </dsp:txXfrm>
    </dsp:sp>
    <dsp:sp modelId="{1537719A-22A2-144E-B3C5-B0A882D60935}">
      <dsp:nvSpPr>
        <dsp:cNvPr id="0" name=""/>
        <dsp:cNvSpPr/>
      </dsp:nvSpPr>
      <dsp:spPr>
        <a:xfrm>
          <a:off x="2765375" y="2660054"/>
          <a:ext cx="1130498" cy="717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9D80DD-DB57-0B40-97AB-D18E25D14AAE}">
      <dsp:nvSpPr>
        <dsp:cNvPr id="0" name=""/>
        <dsp:cNvSpPr/>
      </dsp:nvSpPr>
      <dsp:spPr>
        <a:xfrm>
          <a:off x="2890986" y="2779385"/>
          <a:ext cx="1130498" cy="71786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Microsoft</a:t>
          </a:r>
          <a:r>
            <a:rPr lang="en-US" sz="1600" kern="1200" baseline="0" dirty="0" smtClean="0"/>
            <a:t> Office</a:t>
          </a:r>
          <a:endParaRPr lang="en-US" sz="1600" kern="1200" dirty="0"/>
        </a:p>
      </dsp:txBody>
      <dsp:txXfrm>
        <a:off x="2912012" y="2800411"/>
        <a:ext cx="1088446" cy="675814"/>
      </dsp:txXfrm>
    </dsp:sp>
    <dsp:sp modelId="{856AA2A2-DC97-2C47-A637-B437E40ADAD1}">
      <dsp:nvSpPr>
        <dsp:cNvPr id="0" name=""/>
        <dsp:cNvSpPr/>
      </dsp:nvSpPr>
      <dsp:spPr>
        <a:xfrm>
          <a:off x="4147095" y="2660054"/>
          <a:ext cx="1130498" cy="717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1B7E8C4-4A5B-324F-B73D-1414EB0226C3}">
      <dsp:nvSpPr>
        <dsp:cNvPr id="0" name=""/>
        <dsp:cNvSpPr/>
      </dsp:nvSpPr>
      <dsp:spPr>
        <a:xfrm>
          <a:off x="4272706" y="2779385"/>
          <a:ext cx="1130498" cy="71786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Common Files</a:t>
          </a:r>
          <a:endParaRPr lang="en-US" sz="1600" kern="1200" dirty="0"/>
        </a:p>
      </dsp:txBody>
      <dsp:txXfrm>
        <a:off x="4293732" y="2800411"/>
        <a:ext cx="1088446" cy="675814"/>
      </dsp:txXfrm>
    </dsp:sp>
    <dsp:sp modelId="{28B83B81-C9AE-D64E-BDF2-447CBDB8AEBB}">
      <dsp:nvSpPr>
        <dsp:cNvPr id="0" name=""/>
        <dsp:cNvSpPr/>
      </dsp:nvSpPr>
      <dsp:spPr>
        <a:xfrm>
          <a:off x="4837955" y="1613401"/>
          <a:ext cx="1130498" cy="717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A932DDC-AE90-1F46-9B15-B05CDF22D717}">
      <dsp:nvSpPr>
        <dsp:cNvPr id="0" name=""/>
        <dsp:cNvSpPr/>
      </dsp:nvSpPr>
      <dsp:spPr>
        <a:xfrm>
          <a:off x="4963566" y="1732731"/>
          <a:ext cx="1130498" cy="71786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Temp</a:t>
          </a:r>
          <a:endParaRPr lang="en-US" sz="1600" kern="1200" dirty="0"/>
        </a:p>
      </dsp:txBody>
      <dsp:txXfrm>
        <a:off x="4984592" y="1753757"/>
        <a:ext cx="1088446" cy="6758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3711E5-D3BF-244F-A677-7987BD6C157F}">
      <dsp:nvSpPr>
        <dsp:cNvPr id="0" name=""/>
        <dsp:cNvSpPr/>
      </dsp:nvSpPr>
      <dsp:spPr>
        <a:xfrm>
          <a:off x="3242220" y="1518394"/>
          <a:ext cx="2373808" cy="2259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973"/>
              </a:lnTo>
              <a:lnTo>
                <a:pt x="2373808" y="153973"/>
              </a:lnTo>
              <a:lnTo>
                <a:pt x="2373808" y="22594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D809E2-14BC-1745-B6A3-CCFBA45AF6EC}">
      <dsp:nvSpPr>
        <dsp:cNvPr id="0" name=""/>
        <dsp:cNvSpPr/>
      </dsp:nvSpPr>
      <dsp:spPr>
        <a:xfrm>
          <a:off x="3242220" y="1518394"/>
          <a:ext cx="1424285" cy="2259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973"/>
              </a:lnTo>
              <a:lnTo>
                <a:pt x="1424285" y="153973"/>
              </a:lnTo>
              <a:lnTo>
                <a:pt x="1424285" y="22594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9A0C69-17F8-8848-BAC9-B0DDAA0AC7BC}">
      <dsp:nvSpPr>
        <dsp:cNvPr id="0" name=""/>
        <dsp:cNvSpPr/>
      </dsp:nvSpPr>
      <dsp:spPr>
        <a:xfrm>
          <a:off x="3242220" y="1518394"/>
          <a:ext cx="474761" cy="2259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973"/>
              </a:lnTo>
              <a:lnTo>
                <a:pt x="474761" y="153973"/>
              </a:lnTo>
              <a:lnTo>
                <a:pt x="474761" y="22594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57F20A-F07C-4C45-BF51-5BD519DE3F92}">
      <dsp:nvSpPr>
        <dsp:cNvPr id="0" name=""/>
        <dsp:cNvSpPr/>
      </dsp:nvSpPr>
      <dsp:spPr>
        <a:xfrm>
          <a:off x="2767458" y="2237658"/>
          <a:ext cx="474761" cy="2259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973"/>
              </a:lnTo>
              <a:lnTo>
                <a:pt x="474761" y="153973"/>
              </a:lnTo>
              <a:lnTo>
                <a:pt x="474761" y="22594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D973A2-BAC5-8742-A7B6-93690AABEA53}">
      <dsp:nvSpPr>
        <dsp:cNvPr id="0" name=""/>
        <dsp:cNvSpPr/>
      </dsp:nvSpPr>
      <dsp:spPr>
        <a:xfrm>
          <a:off x="2292697" y="2237658"/>
          <a:ext cx="474761" cy="225943"/>
        </a:xfrm>
        <a:custGeom>
          <a:avLst/>
          <a:gdLst/>
          <a:ahLst/>
          <a:cxnLst/>
          <a:rect l="0" t="0" r="0" b="0"/>
          <a:pathLst>
            <a:path>
              <a:moveTo>
                <a:pt x="474761" y="0"/>
              </a:moveTo>
              <a:lnTo>
                <a:pt x="474761" y="153973"/>
              </a:lnTo>
              <a:lnTo>
                <a:pt x="0" y="153973"/>
              </a:lnTo>
              <a:lnTo>
                <a:pt x="0" y="22594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4BAFB2-157C-C141-BEB2-98D1F6D490C8}">
      <dsp:nvSpPr>
        <dsp:cNvPr id="0" name=""/>
        <dsp:cNvSpPr/>
      </dsp:nvSpPr>
      <dsp:spPr>
        <a:xfrm>
          <a:off x="2767458" y="1518394"/>
          <a:ext cx="474761" cy="225943"/>
        </a:xfrm>
        <a:custGeom>
          <a:avLst/>
          <a:gdLst/>
          <a:ahLst/>
          <a:cxnLst/>
          <a:rect l="0" t="0" r="0" b="0"/>
          <a:pathLst>
            <a:path>
              <a:moveTo>
                <a:pt x="474761" y="0"/>
              </a:moveTo>
              <a:lnTo>
                <a:pt x="474761" y="153973"/>
              </a:lnTo>
              <a:lnTo>
                <a:pt x="0" y="153973"/>
              </a:lnTo>
              <a:lnTo>
                <a:pt x="0" y="22594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6B104-1A40-A542-B13F-7BDC709BFA22}">
      <dsp:nvSpPr>
        <dsp:cNvPr id="0" name=""/>
        <dsp:cNvSpPr/>
      </dsp:nvSpPr>
      <dsp:spPr>
        <a:xfrm>
          <a:off x="868412" y="2237658"/>
          <a:ext cx="474761" cy="2259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973"/>
              </a:lnTo>
              <a:lnTo>
                <a:pt x="474761" y="153973"/>
              </a:lnTo>
              <a:lnTo>
                <a:pt x="474761" y="22594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FCB1E-4634-CB42-ABBA-A256BDA42FD5}">
      <dsp:nvSpPr>
        <dsp:cNvPr id="0" name=""/>
        <dsp:cNvSpPr/>
      </dsp:nvSpPr>
      <dsp:spPr>
        <a:xfrm>
          <a:off x="393650" y="2237658"/>
          <a:ext cx="474761" cy="225943"/>
        </a:xfrm>
        <a:custGeom>
          <a:avLst/>
          <a:gdLst/>
          <a:ahLst/>
          <a:cxnLst/>
          <a:rect l="0" t="0" r="0" b="0"/>
          <a:pathLst>
            <a:path>
              <a:moveTo>
                <a:pt x="474761" y="0"/>
              </a:moveTo>
              <a:lnTo>
                <a:pt x="474761" y="153973"/>
              </a:lnTo>
              <a:lnTo>
                <a:pt x="0" y="153973"/>
              </a:lnTo>
              <a:lnTo>
                <a:pt x="0" y="225943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F80819-0166-FE45-B723-D322F70A09DE}">
      <dsp:nvSpPr>
        <dsp:cNvPr id="0" name=""/>
        <dsp:cNvSpPr/>
      </dsp:nvSpPr>
      <dsp:spPr>
        <a:xfrm>
          <a:off x="868412" y="1518394"/>
          <a:ext cx="2373808" cy="225943"/>
        </a:xfrm>
        <a:custGeom>
          <a:avLst/>
          <a:gdLst/>
          <a:ahLst/>
          <a:cxnLst/>
          <a:rect l="0" t="0" r="0" b="0"/>
          <a:pathLst>
            <a:path>
              <a:moveTo>
                <a:pt x="2373808" y="0"/>
              </a:moveTo>
              <a:lnTo>
                <a:pt x="2373808" y="153973"/>
              </a:lnTo>
              <a:lnTo>
                <a:pt x="0" y="153973"/>
              </a:lnTo>
              <a:lnTo>
                <a:pt x="0" y="22594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09870E-2E78-8343-AC06-39A6A05DD66D}">
      <dsp:nvSpPr>
        <dsp:cNvPr id="0" name=""/>
        <dsp:cNvSpPr/>
      </dsp:nvSpPr>
      <dsp:spPr>
        <a:xfrm>
          <a:off x="2853779" y="1025073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ED9333-AA46-B245-92B3-51CC117552A4}">
      <dsp:nvSpPr>
        <dsp:cNvPr id="0" name=""/>
        <dsp:cNvSpPr/>
      </dsp:nvSpPr>
      <dsp:spPr>
        <a:xfrm>
          <a:off x="2940099" y="1107077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/</a:t>
          </a:r>
          <a:endParaRPr lang="en-US" sz="1500" kern="1200" dirty="0"/>
        </a:p>
      </dsp:txBody>
      <dsp:txXfrm>
        <a:off x="2954548" y="1121526"/>
        <a:ext cx="747984" cy="464422"/>
      </dsp:txXfrm>
    </dsp:sp>
    <dsp:sp modelId="{237C6F9D-5263-5145-8513-DC97D15EFC39}">
      <dsp:nvSpPr>
        <dsp:cNvPr id="0" name=""/>
        <dsp:cNvSpPr/>
      </dsp:nvSpPr>
      <dsp:spPr>
        <a:xfrm>
          <a:off x="479970" y="1744337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E915FE7-6AF4-C841-992D-663D40C68588}">
      <dsp:nvSpPr>
        <dsp:cNvPr id="0" name=""/>
        <dsp:cNvSpPr/>
      </dsp:nvSpPr>
      <dsp:spPr>
        <a:xfrm>
          <a:off x="566291" y="1826341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bin</a:t>
          </a:r>
          <a:endParaRPr lang="en-US" sz="1500" kern="1200" dirty="0"/>
        </a:p>
      </dsp:txBody>
      <dsp:txXfrm>
        <a:off x="580740" y="1840790"/>
        <a:ext cx="747984" cy="464422"/>
      </dsp:txXfrm>
    </dsp:sp>
    <dsp:sp modelId="{C5C32A6B-6489-9C4D-8F10-BC9A0A303481}">
      <dsp:nvSpPr>
        <dsp:cNvPr id="0" name=""/>
        <dsp:cNvSpPr/>
      </dsp:nvSpPr>
      <dsp:spPr>
        <a:xfrm>
          <a:off x="5208" y="2463601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F2DC56-A91C-7341-93C4-48FE010414B6}">
      <dsp:nvSpPr>
        <dsp:cNvPr id="0" name=""/>
        <dsp:cNvSpPr/>
      </dsp:nvSpPr>
      <dsp:spPr>
        <a:xfrm>
          <a:off x="91529" y="2545605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ping</a:t>
          </a:r>
          <a:endParaRPr lang="en-US" sz="1500" kern="1200" dirty="0"/>
        </a:p>
      </dsp:txBody>
      <dsp:txXfrm>
        <a:off x="105978" y="2560054"/>
        <a:ext cx="747984" cy="464422"/>
      </dsp:txXfrm>
    </dsp:sp>
    <dsp:sp modelId="{6AFF90FE-BA66-DD42-AB5A-8C7C641641E1}">
      <dsp:nvSpPr>
        <dsp:cNvPr id="0" name=""/>
        <dsp:cNvSpPr/>
      </dsp:nvSpPr>
      <dsp:spPr>
        <a:xfrm>
          <a:off x="954732" y="2463601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B09EACF-707F-7244-B546-4F79B89937A1}">
      <dsp:nvSpPr>
        <dsp:cNvPr id="0" name=""/>
        <dsp:cNvSpPr/>
      </dsp:nvSpPr>
      <dsp:spPr>
        <a:xfrm>
          <a:off x="1041052" y="2545605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 smtClean="0"/>
            <a:t>ifconfig</a:t>
          </a:r>
          <a:endParaRPr lang="en-US" sz="1500" kern="1200" dirty="0"/>
        </a:p>
      </dsp:txBody>
      <dsp:txXfrm>
        <a:off x="1055501" y="2560054"/>
        <a:ext cx="747984" cy="464422"/>
      </dsp:txXfrm>
    </dsp:sp>
    <dsp:sp modelId="{D6BA560E-40E2-1045-B1C6-FA8BD13C38B2}">
      <dsp:nvSpPr>
        <dsp:cNvPr id="0" name=""/>
        <dsp:cNvSpPr/>
      </dsp:nvSpPr>
      <dsp:spPr>
        <a:xfrm>
          <a:off x="2379017" y="1744337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A92F69-798B-DF49-A590-2BC4846F753E}">
      <dsp:nvSpPr>
        <dsp:cNvPr id="0" name=""/>
        <dsp:cNvSpPr/>
      </dsp:nvSpPr>
      <dsp:spPr>
        <a:xfrm>
          <a:off x="2465337" y="1826341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 smtClean="0"/>
            <a:t>usr</a:t>
          </a:r>
          <a:endParaRPr lang="en-US" sz="1500" kern="1200" dirty="0"/>
        </a:p>
      </dsp:txBody>
      <dsp:txXfrm>
        <a:off x="2479786" y="1840790"/>
        <a:ext cx="747984" cy="464422"/>
      </dsp:txXfrm>
    </dsp:sp>
    <dsp:sp modelId="{1537719A-22A2-144E-B3C5-B0A882D60935}">
      <dsp:nvSpPr>
        <dsp:cNvPr id="0" name=""/>
        <dsp:cNvSpPr/>
      </dsp:nvSpPr>
      <dsp:spPr>
        <a:xfrm>
          <a:off x="1904255" y="2463601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9D80DD-DB57-0B40-97AB-D18E25D14AAE}">
      <dsp:nvSpPr>
        <dsp:cNvPr id="0" name=""/>
        <dsp:cNvSpPr/>
      </dsp:nvSpPr>
      <dsp:spPr>
        <a:xfrm>
          <a:off x="1990576" y="2545605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bin</a:t>
          </a:r>
          <a:endParaRPr lang="en-US" sz="1500" kern="1200" dirty="0"/>
        </a:p>
      </dsp:txBody>
      <dsp:txXfrm>
        <a:off x="2005025" y="2560054"/>
        <a:ext cx="747984" cy="464422"/>
      </dsp:txXfrm>
    </dsp:sp>
    <dsp:sp modelId="{856AA2A2-DC97-2C47-A637-B437E40ADAD1}">
      <dsp:nvSpPr>
        <dsp:cNvPr id="0" name=""/>
        <dsp:cNvSpPr/>
      </dsp:nvSpPr>
      <dsp:spPr>
        <a:xfrm>
          <a:off x="2853779" y="2463601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1B7E8C4-4A5B-324F-B73D-1414EB0226C3}">
      <dsp:nvSpPr>
        <dsp:cNvPr id="0" name=""/>
        <dsp:cNvSpPr/>
      </dsp:nvSpPr>
      <dsp:spPr>
        <a:xfrm>
          <a:off x="2940099" y="2545605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lib</a:t>
          </a:r>
          <a:endParaRPr lang="en-US" sz="1500" kern="1200" dirty="0"/>
        </a:p>
      </dsp:txBody>
      <dsp:txXfrm>
        <a:off x="2954548" y="2560054"/>
        <a:ext cx="747984" cy="464422"/>
      </dsp:txXfrm>
    </dsp:sp>
    <dsp:sp modelId="{28B83B81-C9AE-D64E-BDF2-447CBDB8AEBB}">
      <dsp:nvSpPr>
        <dsp:cNvPr id="0" name=""/>
        <dsp:cNvSpPr/>
      </dsp:nvSpPr>
      <dsp:spPr>
        <a:xfrm>
          <a:off x="3328541" y="1744337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A932DDC-AE90-1F46-9B15-B05CDF22D717}">
      <dsp:nvSpPr>
        <dsp:cNvPr id="0" name=""/>
        <dsp:cNvSpPr/>
      </dsp:nvSpPr>
      <dsp:spPr>
        <a:xfrm>
          <a:off x="3414861" y="1826341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lib</a:t>
          </a:r>
          <a:endParaRPr lang="en-US" sz="1500" kern="1200" dirty="0"/>
        </a:p>
      </dsp:txBody>
      <dsp:txXfrm>
        <a:off x="3429310" y="1840790"/>
        <a:ext cx="747984" cy="464422"/>
      </dsp:txXfrm>
    </dsp:sp>
    <dsp:sp modelId="{883CD13A-8A23-5540-B018-39F61984FCF4}">
      <dsp:nvSpPr>
        <dsp:cNvPr id="0" name=""/>
        <dsp:cNvSpPr/>
      </dsp:nvSpPr>
      <dsp:spPr>
        <a:xfrm>
          <a:off x="4278064" y="1744337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FB80486-3A36-C940-86AB-409FB2E7A36A}">
      <dsp:nvSpPr>
        <dsp:cNvPr id="0" name=""/>
        <dsp:cNvSpPr/>
      </dsp:nvSpPr>
      <dsp:spPr>
        <a:xfrm>
          <a:off x="4364384" y="1826341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boot</a:t>
          </a:r>
          <a:endParaRPr lang="en-US" sz="1500" kern="1200" dirty="0"/>
        </a:p>
      </dsp:txBody>
      <dsp:txXfrm>
        <a:off x="4378833" y="1840790"/>
        <a:ext cx="747984" cy="464422"/>
      </dsp:txXfrm>
    </dsp:sp>
    <dsp:sp modelId="{C2A44DB9-940A-EE4F-BE62-C5C285FC4B13}">
      <dsp:nvSpPr>
        <dsp:cNvPr id="0" name=""/>
        <dsp:cNvSpPr/>
      </dsp:nvSpPr>
      <dsp:spPr>
        <a:xfrm>
          <a:off x="5227587" y="1744337"/>
          <a:ext cx="776882" cy="493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C69BE9F-DE43-314B-BECA-7F6BA3A008E3}">
      <dsp:nvSpPr>
        <dsp:cNvPr id="0" name=""/>
        <dsp:cNvSpPr/>
      </dsp:nvSpPr>
      <dsp:spPr>
        <a:xfrm>
          <a:off x="5313908" y="1826341"/>
          <a:ext cx="776882" cy="4933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 smtClean="0"/>
            <a:t>etc</a:t>
          </a:r>
          <a:endParaRPr lang="en-US" sz="1500" kern="1200" dirty="0"/>
        </a:p>
      </dsp:txBody>
      <dsp:txXfrm>
        <a:off x="5328357" y="1840790"/>
        <a:ext cx="747984" cy="4644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873C9F-84A3-3F42-8889-076AD77B2CBB}">
      <dsp:nvSpPr>
        <dsp:cNvPr id="0" name=""/>
        <dsp:cNvSpPr/>
      </dsp:nvSpPr>
      <dsp:spPr>
        <a:xfrm>
          <a:off x="4725665" y="1921165"/>
          <a:ext cx="1025239" cy="1626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834"/>
              </a:lnTo>
              <a:lnTo>
                <a:pt x="1025239" y="110834"/>
              </a:lnTo>
              <a:lnTo>
                <a:pt x="1025239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D9C8EC-DF7D-1046-8837-C3BCDF3A388F}">
      <dsp:nvSpPr>
        <dsp:cNvPr id="0" name=""/>
        <dsp:cNvSpPr/>
      </dsp:nvSpPr>
      <dsp:spPr>
        <a:xfrm>
          <a:off x="4725665" y="1921165"/>
          <a:ext cx="341746" cy="1626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834"/>
              </a:lnTo>
              <a:lnTo>
                <a:pt x="341746" y="110834"/>
              </a:lnTo>
              <a:lnTo>
                <a:pt x="341746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BDE90D-67B9-3A48-A61A-57E3AA932505}">
      <dsp:nvSpPr>
        <dsp:cNvPr id="0" name=""/>
        <dsp:cNvSpPr/>
      </dsp:nvSpPr>
      <dsp:spPr>
        <a:xfrm>
          <a:off x="4383918" y="1921165"/>
          <a:ext cx="341746" cy="162640"/>
        </a:xfrm>
        <a:custGeom>
          <a:avLst/>
          <a:gdLst/>
          <a:ahLst/>
          <a:cxnLst/>
          <a:rect l="0" t="0" r="0" b="0"/>
          <a:pathLst>
            <a:path>
              <a:moveTo>
                <a:pt x="341746" y="0"/>
              </a:moveTo>
              <a:lnTo>
                <a:pt x="341746" y="110834"/>
              </a:lnTo>
              <a:lnTo>
                <a:pt x="0" y="110834"/>
              </a:lnTo>
              <a:lnTo>
                <a:pt x="0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7A2DD3-8171-6342-BBE4-75F2E46A827D}">
      <dsp:nvSpPr>
        <dsp:cNvPr id="0" name=""/>
        <dsp:cNvSpPr/>
      </dsp:nvSpPr>
      <dsp:spPr>
        <a:xfrm>
          <a:off x="3700425" y="2438911"/>
          <a:ext cx="341746" cy="1626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834"/>
              </a:lnTo>
              <a:lnTo>
                <a:pt x="341746" y="110834"/>
              </a:lnTo>
              <a:lnTo>
                <a:pt x="341746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B80DB1-1F8D-C544-8D74-0C9D4CDD167A}">
      <dsp:nvSpPr>
        <dsp:cNvPr id="0" name=""/>
        <dsp:cNvSpPr/>
      </dsp:nvSpPr>
      <dsp:spPr>
        <a:xfrm>
          <a:off x="3358678" y="2438911"/>
          <a:ext cx="341746" cy="162640"/>
        </a:xfrm>
        <a:custGeom>
          <a:avLst/>
          <a:gdLst/>
          <a:ahLst/>
          <a:cxnLst/>
          <a:rect l="0" t="0" r="0" b="0"/>
          <a:pathLst>
            <a:path>
              <a:moveTo>
                <a:pt x="341746" y="0"/>
              </a:moveTo>
              <a:lnTo>
                <a:pt x="341746" y="110834"/>
              </a:lnTo>
              <a:lnTo>
                <a:pt x="0" y="110834"/>
              </a:lnTo>
              <a:lnTo>
                <a:pt x="0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4D6F19-43B8-534E-86A5-880DE414C26D}">
      <dsp:nvSpPr>
        <dsp:cNvPr id="0" name=""/>
        <dsp:cNvSpPr/>
      </dsp:nvSpPr>
      <dsp:spPr>
        <a:xfrm>
          <a:off x="3700425" y="1921165"/>
          <a:ext cx="1025239" cy="162640"/>
        </a:xfrm>
        <a:custGeom>
          <a:avLst/>
          <a:gdLst/>
          <a:ahLst/>
          <a:cxnLst/>
          <a:rect l="0" t="0" r="0" b="0"/>
          <a:pathLst>
            <a:path>
              <a:moveTo>
                <a:pt x="1025239" y="0"/>
              </a:moveTo>
              <a:lnTo>
                <a:pt x="1025239" y="110834"/>
              </a:lnTo>
              <a:lnTo>
                <a:pt x="0" y="110834"/>
              </a:lnTo>
              <a:lnTo>
                <a:pt x="0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E7C399-D8C2-F341-BCB0-37C05F72A7F5}">
      <dsp:nvSpPr>
        <dsp:cNvPr id="0" name=""/>
        <dsp:cNvSpPr/>
      </dsp:nvSpPr>
      <dsp:spPr>
        <a:xfrm>
          <a:off x="2675185" y="1403419"/>
          <a:ext cx="2050479" cy="1626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834"/>
              </a:lnTo>
              <a:lnTo>
                <a:pt x="2050479" y="110834"/>
              </a:lnTo>
              <a:lnTo>
                <a:pt x="2050479" y="16264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3711E5-D3BF-244F-A677-7987BD6C157F}">
      <dsp:nvSpPr>
        <dsp:cNvPr id="0" name=""/>
        <dsp:cNvSpPr/>
      </dsp:nvSpPr>
      <dsp:spPr>
        <a:xfrm>
          <a:off x="2675185" y="1403419"/>
          <a:ext cx="1366986" cy="1626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834"/>
              </a:lnTo>
              <a:lnTo>
                <a:pt x="1366986" y="110834"/>
              </a:lnTo>
              <a:lnTo>
                <a:pt x="1366986" y="16264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D809E2-14BC-1745-B6A3-CCFBA45AF6EC}">
      <dsp:nvSpPr>
        <dsp:cNvPr id="0" name=""/>
        <dsp:cNvSpPr/>
      </dsp:nvSpPr>
      <dsp:spPr>
        <a:xfrm>
          <a:off x="2675185" y="1403419"/>
          <a:ext cx="683493" cy="1626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834"/>
              </a:lnTo>
              <a:lnTo>
                <a:pt x="683493" y="110834"/>
              </a:lnTo>
              <a:lnTo>
                <a:pt x="683493" y="16264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9A0C69-17F8-8848-BAC9-B0DDAA0AC7BC}">
      <dsp:nvSpPr>
        <dsp:cNvPr id="0" name=""/>
        <dsp:cNvSpPr/>
      </dsp:nvSpPr>
      <dsp:spPr>
        <a:xfrm>
          <a:off x="2629465" y="1403419"/>
          <a:ext cx="91440" cy="1626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6264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57F20A-F07C-4C45-BF51-5BD519DE3F92}">
      <dsp:nvSpPr>
        <dsp:cNvPr id="0" name=""/>
        <dsp:cNvSpPr/>
      </dsp:nvSpPr>
      <dsp:spPr>
        <a:xfrm>
          <a:off x="1991692" y="1921165"/>
          <a:ext cx="341746" cy="1626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834"/>
              </a:lnTo>
              <a:lnTo>
                <a:pt x="341746" y="110834"/>
              </a:lnTo>
              <a:lnTo>
                <a:pt x="341746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D973A2-BAC5-8742-A7B6-93690AABEA53}">
      <dsp:nvSpPr>
        <dsp:cNvPr id="0" name=""/>
        <dsp:cNvSpPr/>
      </dsp:nvSpPr>
      <dsp:spPr>
        <a:xfrm>
          <a:off x="1649945" y="1921165"/>
          <a:ext cx="341746" cy="162640"/>
        </a:xfrm>
        <a:custGeom>
          <a:avLst/>
          <a:gdLst/>
          <a:ahLst/>
          <a:cxnLst/>
          <a:rect l="0" t="0" r="0" b="0"/>
          <a:pathLst>
            <a:path>
              <a:moveTo>
                <a:pt x="341746" y="0"/>
              </a:moveTo>
              <a:lnTo>
                <a:pt x="341746" y="110834"/>
              </a:lnTo>
              <a:lnTo>
                <a:pt x="0" y="110834"/>
              </a:lnTo>
              <a:lnTo>
                <a:pt x="0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4BAFB2-157C-C141-BEB2-98D1F6D490C8}">
      <dsp:nvSpPr>
        <dsp:cNvPr id="0" name=""/>
        <dsp:cNvSpPr/>
      </dsp:nvSpPr>
      <dsp:spPr>
        <a:xfrm>
          <a:off x="1991692" y="1403419"/>
          <a:ext cx="683493" cy="162640"/>
        </a:xfrm>
        <a:custGeom>
          <a:avLst/>
          <a:gdLst/>
          <a:ahLst/>
          <a:cxnLst/>
          <a:rect l="0" t="0" r="0" b="0"/>
          <a:pathLst>
            <a:path>
              <a:moveTo>
                <a:pt x="683493" y="0"/>
              </a:moveTo>
              <a:lnTo>
                <a:pt x="683493" y="110834"/>
              </a:lnTo>
              <a:lnTo>
                <a:pt x="0" y="110834"/>
              </a:lnTo>
              <a:lnTo>
                <a:pt x="0" y="16264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6B104-1A40-A542-B13F-7BDC709BFA22}">
      <dsp:nvSpPr>
        <dsp:cNvPr id="0" name=""/>
        <dsp:cNvSpPr/>
      </dsp:nvSpPr>
      <dsp:spPr>
        <a:xfrm>
          <a:off x="624706" y="1921165"/>
          <a:ext cx="341746" cy="1626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834"/>
              </a:lnTo>
              <a:lnTo>
                <a:pt x="341746" y="110834"/>
              </a:lnTo>
              <a:lnTo>
                <a:pt x="341746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FCB1E-4634-CB42-ABBA-A256BDA42FD5}">
      <dsp:nvSpPr>
        <dsp:cNvPr id="0" name=""/>
        <dsp:cNvSpPr/>
      </dsp:nvSpPr>
      <dsp:spPr>
        <a:xfrm>
          <a:off x="282959" y="1921165"/>
          <a:ext cx="341746" cy="162640"/>
        </a:xfrm>
        <a:custGeom>
          <a:avLst/>
          <a:gdLst/>
          <a:ahLst/>
          <a:cxnLst/>
          <a:rect l="0" t="0" r="0" b="0"/>
          <a:pathLst>
            <a:path>
              <a:moveTo>
                <a:pt x="341746" y="0"/>
              </a:moveTo>
              <a:lnTo>
                <a:pt x="341746" y="110834"/>
              </a:lnTo>
              <a:lnTo>
                <a:pt x="0" y="110834"/>
              </a:lnTo>
              <a:lnTo>
                <a:pt x="0" y="16264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F80819-0166-FE45-B723-D322F70A09DE}">
      <dsp:nvSpPr>
        <dsp:cNvPr id="0" name=""/>
        <dsp:cNvSpPr/>
      </dsp:nvSpPr>
      <dsp:spPr>
        <a:xfrm>
          <a:off x="624706" y="1403419"/>
          <a:ext cx="2050479" cy="162640"/>
        </a:xfrm>
        <a:custGeom>
          <a:avLst/>
          <a:gdLst/>
          <a:ahLst/>
          <a:cxnLst/>
          <a:rect l="0" t="0" r="0" b="0"/>
          <a:pathLst>
            <a:path>
              <a:moveTo>
                <a:pt x="2050479" y="0"/>
              </a:moveTo>
              <a:lnTo>
                <a:pt x="2050479" y="110834"/>
              </a:lnTo>
              <a:lnTo>
                <a:pt x="0" y="110834"/>
              </a:lnTo>
              <a:lnTo>
                <a:pt x="0" y="16264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09870E-2E78-8343-AC06-39A6A05DD66D}">
      <dsp:nvSpPr>
        <dsp:cNvPr id="0" name=""/>
        <dsp:cNvSpPr/>
      </dsp:nvSpPr>
      <dsp:spPr>
        <a:xfrm>
          <a:off x="2395574" y="1048313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ED9333-AA46-B245-92B3-51CC117552A4}">
      <dsp:nvSpPr>
        <dsp:cNvPr id="0" name=""/>
        <dsp:cNvSpPr/>
      </dsp:nvSpPr>
      <dsp:spPr>
        <a:xfrm>
          <a:off x="2457710" y="1107342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/</a:t>
          </a:r>
          <a:endParaRPr lang="en-US" sz="900" kern="1200" dirty="0"/>
        </a:p>
      </dsp:txBody>
      <dsp:txXfrm>
        <a:off x="2468111" y="1117743"/>
        <a:ext cx="538419" cy="334303"/>
      </dsp:txXfrm>
    </dsp:sp>
    <dsp:sp modelId="{237C6F9D-5263-5145-8513-DC97D15EFC39}">
      <dsp:nvSpPr>
        <dsp:cNvPr id="0" name=""/>
        <dsp:cNvSpPr/>
      </dsp:nvSpPr>
      <dsp:spPr>
        <a:xfrm>
          <a:off x="345095" y="1566059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E915FE7-6AF4-C841-992D-663D40C68588}">
      <dsp:nvSpPr>
        <dsp:cNvPr id="0" name=""/>
        <dsp:cNvSpPr/>
      </dsp:nvSpPr>
      <dsp:spPr>
        <a:xfrm>
          <a:off x="407230" y="1625088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bin</a:t>
          </a:r>
          <a:endParaRPr lang="en-US" sz="900" kern="1200" dirty="0"/>
        </a:p>
      </dsp:txBody>
      <dsp:txXfrm>
        <a:off x="417631" y="1635489"/>
        <a:ext cx="538419" cy="334303"/>
      </dsp:txXfrm>
    </dsp:sp>
    <dsp:sp modelId="{C5C32A6B-6489-9C4D-8F10-BC9A0A303481}">
      <dsp:nvSpPr>
        <dsp:cNvPr id="0" name=""/>
        <dsp:cNvSpPr/>
      </dsp:nvSpPr>
      <dsp:spPr>
        <a:xfrm>
          <a:off x="3348" y="2083805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F2DC56-A91C-7341-93C4-48FE010414B6}">
      <dsp:nvSpPr>
        <dsp:cNvPr id="0" name=""/>
        <dsp:cNvSpPr/>
      </dsp:nvSpPr>
      <dsp:spPr>
        <a:xfrm>
          <a:off x="65484" y="2142834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ping</a:t>
          </a:r>
          <a:endParaRPr lang="en-US" sz="900" kern="1200" dirty="0"/>
        </a:p>
      </dsp:txBody>
      <dsp:txXfrm>
        <a:off x="75885" y="2153235"/>
        <a:ext cx="538419" cy="334303"/>
      </dsp:txXfrm>
    </dsp:sp>
    <dsp:sp modelId="{6AFF90FE-BA66-DD42-AB5A-8C7C641641E1}">
      <dsp:nvSpPr>
        <dsp:cNvPr id="0" name=""/>
        <dsp:cNvSpPr/>
      </dsp:nvSpPr>
      <dsp:spPr>
        <a:xfrm>
          <a:off x="686841" y="2083805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B09EACF-707F-7244-B546-4F79B89937A1}">
      <dsp:nvSpPr>
        <dsp:cNvPr id="0" name=""/>
        <dsp:cNvSpPr/>
      </dsp:nvSpPr>
      <dsp:spPr>
        <a:xfrm>
          <a:off x="748977" y="2142834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err="1" smtClean="0"/>
            <a:t>ifconfig</a:t>
          </a:r>
          <a:endParaRPr lang="en-US" sz="900" kern="1200" dirty="0"/>
        </a:p>
      </dsp:txBody>
      <dsp:txXfrm>
        <a:off x="759378" y="2153235"/>
        <a:ext cx="538419" cy="334303"/>
      </dsp:txXfrm>
    </dsp:sp>
    <dsp:sp modelId="{D6BA560E-40E2-1045-B1C6-FA8BD13C38B2}">
      <dsp:nvSpPr>
        <dsp:cNvPr id="0" name=""/>
        <dsp:cNvSpPr/>
      </dsp:nvSpPr>
      <dsp:spPr>
        <a:xfrm>
          <a:off x="1712081" y="1566059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A92F69-798B-DF49-A590-2BC4846F753E}">
      <dsp:nvSpPr>
        <dsp:cNvPr id="0" name=""/>
        <dsp:cNvSpPr/>
      </dsp:nvSpPr>
      <dsp:spPr>
        <a:xfrm>
          <a:off x="1774217" y="1625088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err="1" smtClean="0"/>
            <a:t>usr</a:t>
          </a:r>
          <a:endParaRPr lang="en-US" sz="900" kern="1200" dirty="0"/>
        </a:p>
      </dsp:txBody>
      <dsp:txXfrm>
        <a:off x="1784618" y="1635489"/>
        <a:ext cx="538419" cy="334303"/>
      </dsp:txXfrm>
    </dsp:sp>
    <dsp:sp modelId="{1537719A-22A2-144E-B3C5-B0A882D60935}">
      <dsp:nvSpPr>
        <dsp:cNvPr id="0" name=""/>
        <dsp:cNvSpPr/>
      </dsp:nvSpPr>
      <dsp:spPr>
        <a:xfrm>
          <a:off x="1370334" y="2083805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9D80DD-DB57-0B40-97AB-D18E25D14AAE}">
      <dsp:nvSpPr>
        <dsp:cNvPr id="0" name=""/>
        <dsp:cNvSpPr/>
      </dsp:nvSpPr>
      <dsp:spPr>
        <a:xfrm>
          <a:off x="1432470" y="2142834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bin</a:t>
          </a:r>
          <a:endParaRPr lang="en-US" sz="900" kern="1200" dirty="0"/>
        </a:p>
      </dsp:txBody>
      <dsp:txXfrm>
        <a:off x="1442871" y="2153235"/>
        <a:ext cx="538419" cy="334303"/>
      </dsp:txXfrm>
    </dsp:sp>
    <dsp:sp modelId="{856AA2A2-DC97-2C47-A637-B437E40ADAD1}">
      <dsp:nvSpPr>
        <dsp:cNvPr id="0" name=""/>
        <dsp:cNvSpPr/>
      </dsp:nvSpPr>
      <dsp:spPr>
        <a:xfrm>
          <a:off x="2053828" y="2083805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1B7E8C4-4A5B-324F-B73D-1414EB0226C3}">
      <dsp:nvSpPr>
        <dsp:cNvPr id="0" name=""/>
        <dsp:cNvSpPr/>
      </dsp:nvSpPr>
      <dsp:spPr>
        <a:xfrm>
          <a:off x="2115963" y="2142834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lib</a:t>
          </a:r>
          <a:endParaRPr lang="en-US" sz="900" kern="1200" dirty="0"/>
        </a:p>
      </dsp:txBody>
      <dsp:txXfrm>
        <a:off x="2126364" y="2153235"/>
        <a:ext cx="538419" cy="334303"/>
      </dsp:txXfrm>
    </dsp:sp>
    <dsp:sp modelId="{28B83B81-C9AE-D64E-BDF2-447CBDB8AEBB}">
      <dsp:nvSpPr>
        <dsp:cNvPr id="0" name=""/>
        <dsp:cNvSpPr/>
      </dsp:nvSpPr>
      <dsp:spPr>
        <a:xfrm>
          <a:off x="2395574" y="1566059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A932DDC-AE90-1F46-9B15-B05CDF22D717}">
      <dsp:nvSpPr>
        <dsp:cNvPr id="0" name=""/>
        <dsp:cNvSpPr/>
      </dsp:nvSpPr>
      <dsp:spPr>
        <a:xfrm>
          <a:off x="2457710" y="1625088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lib</a:t>
          </a:r>
          <a:endParaRPr lang="en-US" sz="900" kern="1200" dirty="0"/>
        </a:p>
      </dsp:txBody>
      <dsp:txXfrm>
        <a:off x="2468111" y="1635489"/>
        <a:ext cx="538419" cy="334303"/>
      </dsp:txXfrm>
    </dsp:sp>
    <dsp:sp modelId="{883CD13A-8A23-5540-B018-39F61984FCF4}">
      <dsp:nvSpPr>
        <dsp:cNvPr id="0" name=""/>
        <dsp:cNvSpPr/>
      </dsp:nvSpPr>
      <dsp:spPr>
        <a:xfrm>
          <a:off x="3079067" y="1566059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FB80486-3A36-C940-86AB-409FB2E7A36A}">
      <dsp:nvSpPr>
        <dsp:cNvPr id="0" name=""/>
        <dsp:cNvSpPr/>
      </dsp:nvSpPr>
      <dsp:spPr>
        <a:xfrm>
          <a:off x="3141203" y="1625088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boot</a:t>
          </a:r>
          <a:endParaRPr lang="en-US" sz="900" kern="1200" dirty="0"/>
        </a:p>
      </dsp:txBody>
      <dsp:txXfrm>
        <a:off x="3151604" y="1635489"/>
        <a:ext cx="538419" cy="334303"/>
      </dsp:txXfrm>
    </dsp:sp>
    <dsp:sp modelId="{C2A44DB9-940A-EE4F-BE62-C5C285FC4B13}">
      <dsp:nvSpPr>
        <dsp:cNvPr id="0" name=""/>
        <dsp:cNvSpPr/>
      </dsp:nvSpPr>
      <dsp:spPr>
        <a:xfrm>
          <a:off x="3762561" y="1566059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C69BE9F-DE43-314B-BECA-7F6BA3A008E3}">
      <dsp:nvSpPr>
        <dsp:cNvPr id="0" name=""/>
        <dsp:cNvSpPr/>
      </dsp:nvSpPr>
      <dsp:spPr>
        <a:xfrm>
          <a:off x="3824696" y="1625088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err="1" smtClean="0"/>
            <a:t>etc</a:t>
          </a:r>
          <a:endParaRPr lang="en-US" sz="900" kern="1200" dirty="0"/>
        </a:p>
      </dsp:txBody>
      <dsp:txXfrm>
        <a:off x="3835097" y="1635489"/>
        <a:ext cx="538419" cy="334303"/>
      </dsp:txXfrm>
    </dsp:sp>
    <dsp:sp modelId="{419A416F-E913-0049-91C6-58FBECB9B5B5}">
      <dsp:nvSpPr>
        <dsp:cNvPr id="0" name=""/>
        <dsp:cNvSpPr/>
      </dsp:nvSpPr>
      <dsp:spPr>
        <a:xfrm>
          <a:off x="4446054" y="1566059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B4E0160-47F2-4B48-ACC1-424BAC77AE5C}">
      <dsp:nvSpPr>
        <dsp:cNvPr id="0" name=""/>
        <dsp:cNvSpPr/>
      </dsp:nvSpPr>
      <dsp:spPr>
        <a:xfrm>
          <a:off x="4508189" y="1625088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new-root</a:t>
          </a:r>
          <a:endParaRPr lang="en-US" sz="900" kern="1200" dirty="0"/>
        </a:p>
      </dsp:txBody>
      <dsp:txXfrm>
        <a:off x="4518590" y="1635489"/>
        <a:ext cx="538419" cy="334303"/>
      </dsp:txXfrm>
    </dsp:sp>
    <dsp:sp modelId="{1B008390-6E0B-194B-8CBB-3001C6DD093E}">
      <dsp:nvSpPr>
        <dsp:cNvPr id="0" name=""/>
        <dsp:cNvSpPr/>
      </dsp:nvSpPr>
      <dsp:spPr>
        <a:xfrm>
          <a:off x="3420814" y="2083805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2B42B2-73F5-5F4F-9280-1E4A6F551D9F}">
      <dsp:nvSpPr>
        <dsp:cNvPr id="0" name=""/>
        <dsp:cNvSpPr/>
      </dsp:nvSpPr>
      <dsp:spPr>
        <a:xfrm>
          <a:off x="3482950" y="2142834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bin</a:t>
          </a:r>
          <a:endParaRPr lang="en-US" sz="900" kern="1200" dirty="0"/>
        </a:p>
      </dsp:txBody>
      <dsp:txXfrm>
        <a:off x="3493351" y="2153235"/>
        <a:ext cx="538419" cy="334303"/>
      </dsp:txXfrm>
    </dsp:sp>
    <dsp:sp modelId="{1BF65BC5-68B0-5B4C-B127-0CEF84477011}">
      <dsp:nvSpPr>
        <dsp:cNvPr id="0" name=""/>
        <dsp:cNvSpPr/>
      </dsp:nvSpPr>
      <dsp:spPr>
        <a:xfrm>
          <a:off x="3079067" y="2601551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EFC048-CC9B-C14E-8B58-C19058538717}">
      <dsp:nvSpPr>
        <dsp:cNvPr id="0" name=""/>
        <dsp:cNvSpPr/>
      </dsp:nvSpPr>
      <dsp:spPr>
        <a:xfrm>
          <a:off x="3141203" y="2660580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ping</a:t>
          </a:r>
          <a:endParaRPr lang="en-US" sz="900" kern="1200" dirty="0"/>
        </a:p>
      </dsp:txBody>
      <dsp:txXfrm>
        <a:off x="3151604" y="2670981"/>
        <a:ext cx="538419" cy="334303"/>
      </dsp:txXfrm>
    </dsp:sp>
    <dsp:sp modelId="{94DC97D1-8F14-3C4D-9AF6-FFD74E0D138F}">
      <dsp:nvSpPr>
        <dsp:cNvPr id="0" name=""/>
        <dsp:cNvSpPr/>
      </dsp:nvSpPr>
      <dsp:spPr>
        <a:xfrm>
          <a:off x="3762561" y="2601551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476B787-0850-4A43-A3CB-E93F188B4577}">
      <dsp:nvSpPr>
        <dsp:cNvPr id="0" name=""/>
        <dsp:cNvSpPr/>
      </dsp:nvSpPr>
      <dsp:spPr>
        <a:xfrm>
          <a:off x="3824696" y="2660580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err="1" smtClean="0"/>
            <a:t>ifconfig</a:t>
          </a:r>
          <a:endParaRPr lang="en-US" sz="900" kern="1200" dirty="0"/>
        </a:p>
      </dsp:txBody>
      <dsp:txXfrm>
        <a:off x="3835097" y="2670981"/>
        <a:ext cx="538419" cy="334303"/>
      </dsp:txXfrm>
    </dsp:sp>
    <dsp:sp modelId="{0736525D-135B-1340-9718-E3EA036D3B1D}">
      <dsp:nvSpPr>
        <dsp:cNvPr id="0" name=""/>
        <dsp:cNvSpPr/>
      </dsp:nvSpPr>
      <dsp:spPr>
        <a:xfrm>
          <a:off x="4104307" y="2083805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7744877-7B40-C649-A10A-5216B4BC79D6}">
      <dsp:nvSpPr>
        <dsp:cNvPr id="0" name=""/>
        <dsp:cNvSpPr/>
      </dsp:nvSpPr>
      <dsp:spPr>
        <a:xfrm>
          <a:off x="4166443" y="2142834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err="1" smtClean="0"/>
            <a:t>etc</a:t>
          </a:r>
          <a:endParaRPr lang="en-US" sz="900" kern="1200" dirty="0"/>
        </a:p>
      </dsp:txBody>
      <dsp:txXfrm>
        <a:off x="4176844" y="2153235"/>
        <a:ext cx="538419" cy="334303"/>
      </dsp:txXfrm>
    </dsp:sp>
    <dsp:sp modelId="{F3047348-1B6C-7544-89B0-9D5016104D99}">
      <dsp:nvSpPr>
        <dsp:cNvPr id="0" name=""/>
        <dsp:cNvSpPr/>
      </dsp:nvSpPr>
      <dsp:spPr>
        <a:xfrm>
          <a:off x="4787800" y="2083805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F22392-EA29-B246-8981-C109E3254499}">
      <dsp:nvSpPr>
        <dsp:cNvPr id="0" name=""/>
        <dsp:cNvSpPr/>
      </dsp:nvSpPr>
      <dsp:spPr>
        <a:xfrm>
          <a:off x="4849936" y="2142834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boot</a:t>
          </a:r>
          <a:endParaRPr lang="en-US" sz="900" kern="1200" dirty="0"/>
        </a:p>
      </dsp:txBody>
      <dsp:txXfrm>
        <a:off x="4860337" y="2153235"/>
        <a:ext cx="538419" cy="334303"/>
      </dsp:txXfrm>
    </dsp:sp>
    <dsp:sp modelId="{E2F1063E-E77F-7C41-A808-FFFEF3FB1C2D}">
      <dsp:nvSpPr>
        <dsp:cNvPr id="0" name=""/>
        <dsp:cNvSpPr/>
      </dsp:nvSpPr>
      <dsp:spPr>
        <a:xfrm>
          <a:off x="5471293" y="2083805"/>
          <a:ext cx="559221" cy="355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DAE8B0-86DF-0C44-926F-AD1E942970D6}">
      <dsp:nvSpPr>
        <dsp:cNvPr id="0" name=""/>
        <dsp:cNvSpPr/>
      </dsp:nvSpPr>
      <dsp:spPr>
        <a:xfrm>
          <a:off x="5533429" y="2142834"/>
          <a:ext cx="559221" cy="3551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lib</a:t>
          </a:r>
          <a:endParaRPr lang="en-US" sz="900" kern="1200" dirty="0"/>
        </a:p>
      </dsp:txBody>
      <dsp:txXfrm>
        <a:off x="5543830" y="2153235"/>
        <a:ext cx="538419" cy="3343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5C5B0B3-02CA-4205-84A1-61A94BEEED7E}" type="datetimeFigureOut">
              <a:rPr lang="en-US" smtClean="0"/>
              <a:t>7/12/17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5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5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C979169-4A94-48BE-9766-7BDD0C0F3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4141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8D5F30F-5C42-D841-8194-F4D1914F52DE}" type="datetimeFigureOut">
              <a:rPr lang="en-US" smtClean="0"/>
              <a:t>7/12/17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EEF2D703-B21D-BE40-81EB-BA069F4DB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01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69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989" algn="l" defTabSz="4569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994" algn="l" defTabSz="4569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987" algn="l" defTabSz="4569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983" algn="l" defTabSz="4569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973" algn="l" defTabSz="4569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963" algn="l" defTabSz="4569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960" algn="l" defTabSz="4569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952" algn="l" defTabSz="4569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2D703-B21D-BE40-81EB-BA069F4DB4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38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2D703-B21D-BE40-81EB-BA069F4DB4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03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2D703-B21D-BE40-81EB-BA069F4DB4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83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0" y="6"/>
            <a:ext cx="9144000" cy="5143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20040"/>
            <a:ext cx="6858000" cy="8229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200150"/>
            <a:ext cx="6858000" cy="514350"/>
          </a:xfrm>
        </p:spPr>
        <p:txBody>
          <a:bodyPr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69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9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9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9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7656600" y="4556140"/>
            <a:ext cx="1030084" cy="162325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1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2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4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5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13" name="TextBox 12"/>
          <p:cNvSpPr txBox="1"/>
          <p:nvPr userDrawn="1"/>
        </p:nvSpPr>
        <p:spPr>
          <a:xfrm>
            <a:off x="7372561" y="4879469"/>
            <a:ext cx="1314122" cy="1497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sz="700" dirty="0" smtClean="0">
                <a:solidFill>
                  <a:prstClr val="white"/>
                </a:solidFill>
                <a:latin typeface="Arial"/>
              </a:rPr>
              <a:t>© 2014 VMware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12030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tric 3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42261" y="3910348"/>
            <a:ext cx="2801140" cy="1061702"/>
          </a:xfrm>
        </p:spPr>
        <p:txBody>
          <a:bodyPr anchor="ctr"/>
          <a:lstStyle>
            <a:lvl1pPr marL="3175" indent="0" algn="r">
              <a:spcBef>
                <a:spcPts val="0"/>
              </a:spcBef>
              <a:buNone/>
              <a:defRPr sz="88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1" y="3910348"/>
            <a:ext cx="3383280" cy="1061702"/>
          </a:xfrm>
        </p:spPr>
        <p:txBody>
          <a:bodyPr anchor="ctr"/>
          <a:lstStyle>
            <a:lvl1pPr marL="3175" indent="0">
              <a:spcBef>
                <a:spcPts val="0"/>
              </a:spcBef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</p:grpSpPr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5041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28700"/>
            <a:ext cx="3931920" cy="348615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4880" y="1028700"/>
            <a:ext cx="3931920" cy="348615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2681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8701"/>
            <a:ext cx="3931920" cy="479822"/>
          </a:xfr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6989" indent="0">
              <a:buNone/>
              <a:defRPr sz="2000" b="1"/>
            </a:lvl2pPr>
            <a:lvl3pPr marL="913994" indent="0">
              <a:buNone/>
              <a:defRPr sz="1800" b="1"/>
            </a:lvl3pPr>
            <a:lvl4pPr marL="1370987" indent="0">
              <a:buNone/>
              <a:defRPr sz="1600" b="1"/>
            </a:lvl4pPr>
            <a:lvl5pPr marL="1827983" indent="0">
              <a:buNone/>
              <a:defRPr sz="1600" b="1"/>
            </a:lvl5pPr>
            <a:lvl6pPr marL="2284973" indent="0">
              <a:buNone/>
              <a:defRPr sz="1600" b="1"/>
            </a:lvl6pPr>
            <a:lvl7pPr marL="2741963" indent="0">
              <a:buNone/>
              <a:defRPr sz="1600" b="1"/>
            </a:lvl7pPr>
            <a:lvl8pPr marL="3198960" indent="0">
              <a:buNone/>
              <a:defRPr sz="1600" b="1"/>
            </a:lvl8pPr>
            <a:lvl9pPr marL="365595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543050"/>
            <a:ext cx="3931920" cy="29718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028701"/>
            <a:ext cx="3931920" cy="479822"/>
          </a:xfr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6989" indent="0">
              <a:buNone/>
              <a:defRPr sz="2000" b="1"/>
            </a:lvl2pPr>
            <a:lvl3pPr marL="913994" indent="0">
              <a:buNone/>
              <a:defRPr sz="1800" b="1"/>
            </a:lvl3pPr>
            <a:lvl4pPr marL="1370987" indent="0">
              <a:buNone/>
              <a:defRPr sz="1600" b="1"/>
            </a:lvl4pPr>
            <a:lvl5pPr marL="1827983" indent="0">
              <a:buNone/>
              <a:defRPr sz="1600" b="1"/>
            </a:lvl5pPr>
            <a:lvl6pPr marL="2284973" indent="0">
              <a:buNone/>
              <a:defRPr sz="1600" b="1"/>
            </a:lvl6pPr>
            <a:lvl7pPr marL="2741963" indent="0">
              <a:buNone/>
              <a:defRPr sz="1600" b="1"/>
            </a:lvl7pPr>
            <a:lvl8pPr marL="3198960" indent="0">
              <a:buNone/>
              <a:defRPr sz="1600" b="1"/>
            </a:lvl8pPr>
            <a:lvl9pPr marL="365595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1543050"/>
            <a:ext cx="3931920" cy="29718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77193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887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14400"/>
            <a:ext cx="8229600" cy="2286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616840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15624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8709"/>
            <a:ext cx="5943600" cy="348614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3201" y="1028709"/>
            <a:ext cx="2133600" cy="3486149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34755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028700"/>
            <a:ext cx="9144000" cy="2571750"/>
          </a:xfrm>
        </p:spPr>
        <p:txBody>
          <a:bodyPr tIns="365598"/>
          <a:lstStyle>
            <a:lvl1pPr marL="0" indent="0" algn="ctr">
              <a:buNone/>
              <a:defRPr sz="2000"/>
            </a:lvl1pPr>
            <a:lvl2pPr marL="456989" indent="0">
              <a:buNone/>
              <a:defRPr sz="2800"/>
            </a:lvl2pPr>
            <a:lvl3pPr marL="913994" indent="0">
              <a:buNone/>
              <a:defRPr sz="2400"/>
            </a:lvl3pPr>
            <a:lvl4pPr marL="1370987" indent="0">
              <a:buNone/>
              <a:defRPr sz="2000"/>
            </a:lvl4pPr>
            <a:lvl5pPr marL="1827983" indent="0">
              <a:buNone/>
              <a:defRPr sz="2000"/>
            </a:lvl5pPr>
            <a:lvl6pPr marL="2284973" indent="0">
              <a:buNone/>
              <a:defRPr sz="2000"/>
            </a:lvl6pPr>
            <a:lvl7pPr marL="2741963" indent="0">
              <a:buNone/>
              <a:defRPr sz="2000"/>
            </a:lvl7pPr>
            <a:lvl8pPr marL="3198960" indent="0">
              <a:buNone/>
              <a:defRPr sz="2000"/>
            </a:lvl8pPr>
            <a:lvl9pPr marL="3655952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714750"/>
            <a:ext cx="8229600" cy="8001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7224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028700"/>
            <a:ext cx="4504872" cy="2571750"/>
          </a:xfrm>
        </p:spPr>
        <p:txBody>
          <a:bodyPr tIns="365598"/>
          <a:lstStyle>
            <a:lvl1pPr marL="0" indent="0" algn="ctr">
              <a:buNone/>
              <a:defRPr sz="2000"/>
            </a:lvl1pPr>
            <a:lvl2pPr marL="456989" indent="0">
              <a:buNone/>
              <a:defRPr sz="2800"/>
            </a:lvl2pPr>
            <a:lvl3pPr marL="913994" indent="0">
              <a:buNone/>
              <a:defRPr sz="2400"/>
            </a:lvl3pPr>
            <a:lvl4pPr marL="1370987" indent="0">
              <a:buNone/>
              <a:defRPr sz="2000"/>
            </a:lvl4pPr>
            <a:lvl5pPr marL="1827983" indent="0">
              <a:buNone/>
              <a:defRPr sz="2000"/>
            </a:lvl5pPr>
            <a:lvl6pPr marL="2284973" indent="0">
              <a:buNone/>
              <a:defRPr sz="2000"/>
            </a:lvl6pPr>
            <a:lvl7pPr marL="2741963" indent="0">
              <a:buNone/>
              <a:defRPr sz="2000"/>
            </a:lvl7pPr>
            <a:lvl8pPr marL="3198960" indent="0">
              <a:buNone/>
              <a:defRPr sz="2000"/>
            </a:lvl8pPr>
            <a:lvl9pPr marL="3655952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36" y="3714750"/>
            <a:ext cx="3581400" cy="8001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639128" y="1028700"/>
            <a:ext cx="4504872" cy="2571750"/>
          </a:xfrm>
        </p:spPr>
        <p:txBody>
          <a:bodyPr tIns="365598"/>
          <a:lstStyle>
            <a:lvl1pPr marL="0" indent="0" algn="ctr">
              <a:buNone/>
              <a:defRPr sz="2000"/>
            </a:lvl1pPr>
            <a:lvl2pPr marL="456989" indent="0">
              <a:buNone/>
              <a:defRPr sz="2800"/>
            </a:lvl2pPr>
            <a:lvl3pPr marL="913994" indent="0">
              <a:buNone/>
              <a:defRPr sz="2400"/>
            </a:lvl3pPr>
            <a:lvl4pPr marL="1370987" indent="0">
              <a:buNone/>
              <a:defRPr sz="2000"/>
            </a:lvl4pPr>
            <a:lvl5pPr marL="1827983" indent="0">
              <a:buNone/>
              <a:defRPr sz="2000"/>
            </a:lvl5pPr>
            <a:lvl6pPr marL="2284973" indent="0">
              <a:buNone/>
              <a:defRPr sz="2000"/>
            </a:lvl6pPr>
            <a:lvl7pPr marL="2741963" indent="0">
              <a:buNone/>
              <a:defRPr sz="2000"/>
            </a:lvl7pPr>
            <a:lvl8pPr marL="3198960" indent="0">
              <a:buNone/>
              <a:defRPr sz="2000"/>
            </a:lvl8pPr>
            <a:lvl9pPr marL="3655952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4"/>
          </p:nvPr>
        </p:nvSpPr>
        <p:spPr>
          <a:xfrm>
            <a:off x="5105400" y="3714750"/>
            <a:ext cx="3581400" cy="8001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92206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028700"/>
            <a:ext cx="2971800" cy="2571750"/>
          </a:xfrm>
        </p:spPr>
        <p:txBody>
          <a:bodyPr tIns="365598"/>
          <a:lstStyle>
            <a:lvl1pPr marL="0" indent="0" algn="ctr">
              <a:buNone/>
              <a:defRPr sz="2000"/>
            </a:lvl1pPr>
            <a:lvl2pPr marL="456989" indent="0">
              <a:buNone/>
              <a:defRPr sz="2800"/>
            </a:lvl2pPr>
            <a:lvl3pPr marL="913994" indent="0">
              <a:buNone/>
              <a:defRPr sz="2400"/>
            </a:lvl3pPr>
            <a:lvl4pPr marL="1370987" indent="0">
              <a:buNone/>
              <a:defRPr sz="2000"/>
            </a:lvl4pPr>
            <a:lvl5pPr marL="1827983" indent="0">
              <a:buNone/>
              <a:defRPr sz="2000"/>
            </a:lvl5pPr>
            <a:lvl6pPr marL="2284973" indent="0">
              <a:buNone/>
              <a:defRPr sz="2000"/>
            </a:lvl6pPr>
            <a:lvl7pPr marL="2741963" indent="0">
              <a:buNone/>
              <a:defRPr sz="2000"/>
            </a:lvl7pPr>
            <a:lvl8pPr marL="3198960" indent="0">
              <a:buNone/>
              <a:defRPr sz="2000"/>
            </a:lvl8pPr>
            <a:lvl9pPr marL="3655952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714750"/>
            <a:ext cx="2057400" cy="8001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3086100" y="1028700"/>
            <a:ext cx="2971800" cy="2571750"/>
          </a:xfrm>
        </p:spPr>
        <p:txBody>
          <a:bodyPr tIns="365598"/>
          <a:lstStyle>
            <a:lvl1pPr marL="0" indent="0" algn="ctr">
              <a:buNone/>
              <a:defRPr sz="2000"/>
            </a:lvl1pPr>
            <a:lvl2pPr marL="456989" indent="0">
              <a:buNone/>
              <a:defRPr sz="2800"/>
            </a:lvl2pPr>
            <a:lvl3pPr marL="913994" indent="0">
              <a:buNone/>
              <a:defRPr sz="2400"/>
            </a:lvl3pPr>
            <a:lvl4pPr marL="1370987" indent="0">
              <a:buNone/>
              <a:defRPr sz="2000"/>
            </a:lvl4pPr>
            <a:lvl5pPr marL="1827983" indent="0">
              <a:buNone/>
              <a:defRPr sz="2000"/>
            </a:lvl5pPr>
            <a:lvl6pPr marL="2284973" indent="0">
              <a:buNone/>
              <a:defRPr sz="2000"/>
            </a:lvl6pPr>
            <a:lvl7pPr marL="2741963" indent="0">
              <a:buNone/>
              <a:defRPr sz="2000"/>
            </a:lvl7pPr>
            <a:lvl8pPr marL="3198960" indent="0">
              <a:buNone/>
              <a:defRPr sz="2000"/>
            </a:lvl8pPr>
            <a:lvl9pPr marL="3655952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4"/>
          </p:nvPr>
        </p:nvSpPr>
        <p:spPr>
          <a:xfrm>
            <a:off x="3543300" y="3714750"/>
            <a:ext cx="2057400" cy="8001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idx="15"/>
          </p:nvPr>
        </p:nvSpPr>
        <p:spPr>
          <a:xfrm>
            <a:off x="6172200" y="1028700"/>
            <a:ext cx="2971800" cy="2571750"/>
          </a:xfrm>
        </p:spPr>
        <p:txBody>
          <a:bodyPr tIns="365598"/>
          <a:lstStyle>
            <a:lvl1pPr marL="0" indent="0" algn="ctr">
              <a:buNone/>
              <a:defRPr sz="2000"/>
            </a:lvl1pPr>
            <a:lvl2pPr marL="456989" indent="0">
              <a:buNone/>
              <a:defRPr sz="2800"/>
            </a:lvl2pPr>
            <a:lvl3pPr marL="913994" indent="0">
              <a:buNone/>
              <a:defRPr sz="2400"/>
            </a:lvl3pPr>
            <a:lvl4pPr marL="1370987" indent="0">
              <a:buNone/>
              <a:defRPr sz="2000"/>
            </a:lvl4pPr>
            <a:lvl5pPr marL="1827983" indent="0">
              <a:buNone/>
              <a:defRPr sz="2000"/>
            </a:lvl5pPr>
            <a:lvl6pPr marL="2284973" indent="0">
              <a:buNone/>
              <a:defRPr sz="2000"/>
            </a:lvl6pPr>
            <a:lvl7pPr marL="2741963" indent="0">
              <a:buNone/>
              <a:defRPr sz="2000"/>
            </a:lvl7pPr>
            <a:lvl8pPr marL="3198960" indent="0">
              <a:buNone/>
              <a:defRPr sz="2000"/>
            </a:lvl8pPr>
            <a:lvl9pPr marL="3655952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6"/>
          </p:nvPr>
        </p:nvSpPr>
        <p:spPr>
          <a:xfrm>
            <a:off x="6629400" y="3714750"/>
            <a:ext cx="2057400" cy="8001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5181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resenter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0" y="6"/>
            <a:ext cx="9144000" cy="5143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20040"/>
            <a:ext cx="6858000" cy="8229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200150"/>
            <a:ext cx="6858000" cy="514350"/>
          </a:xfrm>
        </p:spPr>
        <p:txBody>
          <a:bodyPr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69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9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9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9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343400"/>
            <a:ext cx="2743200" cy="17145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3pPr>
            <a:lvl4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4pPr>
            <a:lvl5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5pPr>
            <a:lvl6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6pPr>
            <a:lvl7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7pPr>
            <a:lvl8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8pPr>
          </a:lstStyle>
          <a:p>
            <a:pPr lvl="0"/>
            <a:r>
              <a:rPr lang="en-US" dirty="0" smtClean="0"/>
              <a:t>Click to add presenter’s name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4560801"/>
            <a:ext cx="2743200" cy="17145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3pPr>
            <a:lvl4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4pPr>
            <a:lvl5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5pPr>
            <a:lvl6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6pPr>
            <a:lvl7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7pPr>
            <a:lvl8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8pPr>
          </a:lstStyle>
          <a:p>
            <a:pPr lvl="0"/>
            <a:r>
              <a:rPr lang="en-US" dirty="0" smtClean="0"/>
              <a:t>Click to add date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656600" y="4556140"/>
            <a:ext cx="1030084" cy="162325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3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4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5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7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7372561" y="4879469"/>
            <a:ext cx="1314122" cy="1497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sz="700" dirty="0" smtClean="0">
                <a:solidFill>
                  <a:prstClr val="white"/>
                </a:solidFill>
                <a:latin typeface="Arial"/>
              </a:rPr>
              <a:t>© 2014 VMware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05032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ustom Section Header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 bwMode="ltGray">
          <a:xfrm>
            <a:off x="2850" y="-1"/>
            <a:ext cx="9158777" cy="5143500"/>
            <a:chOff x="3786" y="-1"/>
            <a:chExt cx="9156392" cy="5143500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ltGray">
            <a:xfrm>
              <a:off x="3786" y="0"/>
              <a:ext cx="6983947" cy="514349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ltGray">
            <a:xfrm>
              <a:off x="4534899" y="-1"/>
              <a:ext cx="4625279" cy="387275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7300"/>
            <a:ext cx="4572000" cy="1143000"/>
          </a:xfrm>
        </p:spPr>
        <p:txBody>
          <a:bodyPr anchor="b"/>
          <a:lstStyle>
            <a:lvl1pPr algn="l">
              <a:defRPr sz="3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457450"/>
            <a:ext cx="4572000" cy="4572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</p:grpSpPr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2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3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4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5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6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7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9164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Quote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-10553" y="2026833"/>
            <a:ext cx="4010904" cy="3116668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685818" y="1944923"/>
            <a:ext cx="3609977" cy="40005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2pPr>
            <a:lvl3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3pPr>
            <a:lvl4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4pPr>
            <a:lvl5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5pPr>
            <a:lvl6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6pPr>
            <a:lvl7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7pPr>
            <a:lvl8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8pPr>
            <a:lvl9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Name, Title, Company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32460" y="342900"/>
            <a:ext cx="3657600" cy="1508760"/>
          </a:xfrm>
        </p:spPr>
        <p:txBody>
          <a:bodyPr/>
          <a:lstStyle>
            <a:lvl1pPr marL="58712" indent="-55535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865236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1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4869340" y="0"/>
            <a:ext cx="4274660" cy="5143500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</p:grpSpPr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92068" y="514350"/>
            <a:ext cx="3291840" cy="12573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92068" y="1771650"/>
            <a:ext cx="3291840" cy="8001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2496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2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340" y="0"/>
            <a:ext cx="4274660" cy="5143500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9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0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2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3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029201" y="1657350"/>
            <a:ext cx="3291840" cy="12573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029201" y="2914650"/>
            <a:ext cx="3291840" cy="8001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588173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3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" y="426379"/>
            <a:ext cx="9144095" cy="4717124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</p:grpSpPr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8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9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0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1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295401" y="3555376"/>
            <a:ext cx="3048000" cy="1061702"/>
          </a:xfrm>
        </p:spPr>
        <p:txBody>
          <a:bodyPr anchor="ctr"/>
          <a:lstStyle>
            <a:lvl1pPr marL="3175" indent="0" algn="r">
              <a:spcBef>
                <a:spcPts val="0"/>
              </a:spcBef>
              <a:buNone/>
              <a:defRPr sz="88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1" y="3555376"/>
            <a:ext cx="3383280" cy="1061702"/>
          </a:xfrm>
        </p:spPr>
        <p:txBody>
          <a:bodyPr anchor="ctr"/>
          <a:lstStyle>
            <a:lvl1pPr marL="3175" indent="0">
              <a:spcBef>
                <a:spcPts val="0"/>
              </a:spcBef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0607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29010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63840" y="257177"/>
            <a:ext cx="822960" cy="42576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57177"/>
            <a:ext cx="7162800" cy="4257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5416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229600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9069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7300"/>
            <a:ext cx="8229600" cy="32575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04875"/>
            <a:ext cx="8229600" cy="2286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8096558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4869340" y="0"/>
            <a:ext cx="4274660" cy="514350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</p:grpSpPr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4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167" y="1257300"/>
            <a:ext cx="5486400" cy="1143000"/>
          </a:xfrm>
        </p:spPr>
        <p:txBody>
          <a:bodyPr anchor="b"/>
          <a:lstStyle>
            <a:lvl1pPr algn="l">
              <a:defRPr sz="3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457450"/>
            <a:ext cx="5486400" cy="4572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79472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with Pictur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7300"/>
            <a:ext cx="4572000" cy="1143000"/>
          </a:xfrm>
        </p:spPr>
        <p:txBody>
          <a:bodyPr anchor="b"/>
          <a:lstStyle>
            <a:lvl1pPr algn="l">
              <a:defRPr sz="3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457450"/>
            <a:ext cx="4572000" cy="4572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47052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8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9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0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31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685818" y="1944923"/>
            <a:ext cx="3609977" cy="40005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2pPr>
            <a:lvl3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3pPr>
            <a:lvl4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4pPr>
            <a:lvl5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5pPr>
            <a:lvl6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6pPr>
            <a:lvl7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7pPr>
            <a:lvl8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8pPr>
            <a:lvl9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Name, Title, Company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32460" y="342900"/>
            <a:ext cx="3657600" cy="1508760"/>
          </a:xfrm>
        </p:spPr>
        <p:txBody>
          <a:bodyPr/>
          <a:lstStyle>
            <a:lvl1pPr marL="58712" indent="-55535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9088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tric 1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92068" y="514350"/>
            <a:ext cx="3291840" cy="12573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92068" y="1771650"/>
            <a:ext cx="3291840" cy="8001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</p:grpSpPr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59228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tric 2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029201" y="1657350"/>
            <a:ext cx="3291840" cy="12573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029201" y="2914650"/>
            <a:ext cx="3291840" cy="8001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633461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theme" Target="../theme/theme1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904" y="4056593"/>
            <a:ext cx="1485096" cy="1090573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463529" y="4834534"/>
            <a:ext cx="825060" cy="130016"/>
            <a:chOff x="-84138" y="5622925"/>
            <a:chExt cx="4330701" cy="682626"/>
          </a:xfrm>
        </p:grpSpPr>
        <p:sp>
          <p:nvSpPr>
            <p:cNvPr id="22" name="Freeform 6"/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3" name="Freeform 7"/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4" name="Freeform 8"/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5" name="Freeform 9"/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6" name="Freeform 10"/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7" name="Freeform 11"/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  <p:sp>
          <p:nvSpPr>
            <p:cNvPr id="28" name="Freeform 12"/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717074"/>
                </a:solidFill>
                <a:latin typeface="Arial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229600" cy="6096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8700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05800" y="5162568"/>
            <a:ext cx="838200" cy="100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29869" y="4848226"/>
            <a:ext cx="3886200" cy="11191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>
                <a:solidFill>
                  <a:srgbClr val="717074">
                    <a:tint val="75000"/>
                  </a:srgbClr>
                </a:solidFill>
                <a:latin typeface="Arial"/>
              </a:rPr>
              <a:t>CONFIDENTIAL</a:t>
            </a:r>
            <a:endParaRPr lang="en-US" dirty="0">
              <a:solidFill>
                <a:srgbClr val="717074">
                  <a:tint val="75000"/>
                </a:srgbClr>
              </a:solidFill>
              <a:latin typeface="Arial"/>
            </a:endParaRPr>
          </a:p>
        </p:txBody>
      </p:sp>
      <p:sp>
        <p:nvSpPr>
          <p:cNvPr id="17" name="Slide Number Placeholder 5"/>
          <p:cNvSpPr txBox="1">
            <a:spLocks/>
          </p:cNvSpPr>
          <p:nvPr/>
        </p:nvSpPr>
        <p:spPr>
          <a:xfrm>
            <a:off x="8700265" y="4850607"/>
            <a:ext cx="338138" cy="111918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EA6D8CF-3CDE-4807-BCD2-C9F2B831AAA5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5004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  <p:sldLayoutId id="2147483765" r:id="rId25"/>
    <p:sldLayoutId id="2147483766" r:id="rId26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399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495" indent="-228495" algn="l" defTabSz="913994" rtl="0" eaLnBrk="1" latinLnBrk="0" hangingPunct="1">
        <a:lnSpc>
          <a:spcPct val="90000"/>
        </a:lnSpc>
        <a:spcBef>
          <a:spcPts val="12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700" indent="-228495" algn="l" defTabSz="913994" rtl="0" eaLnBrk="1" latinLnBrk="0" hangingPunct="1">
        <a:lnSpc>
          <a:spcPct val="90000"/>
        </a:lnSpc>
        <a:spcBef>
          <a:spcPts val="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194" indent="-182801" algn="l" defTabSz="913994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59688" indent="-182801" algn="l" defTabSz="913994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182" indent="-182801" algn="l" defTabSz="913994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16677" indent="-182801" algn="l" defTabSz="913994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Calibri" panose="020F050202020403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180" indent="-182801" algn="l" defTabSz="913994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73682" indent="-182801" algn="l" defTabSz="913994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Calibri" panose="020F050202020403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02177" indent="-182801" algn="l" defTabSz="913994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9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89" algn="l" defTabSz="9139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994" algn="l" defTabSz="9139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87" algn="l" defTabSz="9139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983" algn="l" defTabSz="9139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973" algn="l" defTabSz="9139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963" algn="l" defTabSz="9139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960" algn="l" defTabSz="9139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952" algn="l" defTabSz="9139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5" Type="http://schemas.openxmlformats.org/officeDocument/2006/relationships/image" Target="../media/image18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5" Type="http://schemas.openxmlformats.org/officeDocument/2006/relationships/image" Target="../media/image18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5" Type="http://schemas.openxmlformats.org/officeDocument/2006/relationships/image" Target="../media/image18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5" Type="http://schemas.openxmlformats.org/officeDocument/2006/relationships/image" Target="../media/image18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Virtualization and Containers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200149"/>
            <a:ext cx="6858000" cy="685211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By </a:t>
            </a:r>
            <a:r>
              <a:rPr lang="en-US" dirty="0" err="1" smtClean="0"/>
              <a:t>Touseef</a:t>
            </a:r>
            <a:r>
              <a:rPr lang="en-US" dirty="0" smtClean="0"/>
              <a:t> </a:t>
            </a:r>
            <a:r>
              <a:rPr lang="en-US" dirty="0" err="1" smtClean="0"/>
              <a:t>Liaqat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0396" y="1564849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5204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Filesystem structure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955684453"/>
              </p:ext>
            </p:extLst>
          </p:nvPr>
        </p:nvGraphicFramePr>
        <p:xfrm>
          <a:off x="1458012" y="68115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5457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Filesystem structure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367535653"/>
              </p:ext>
            </p:extLst>
          </p:nvPr>
        </p:nvGraphicFramePr>
        <p:xfrm>
          <a:off x="1458012" y="68115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551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chroot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601272125"/>
              </p:ext>
            </p:extLst>
          </p:nvPr>
        </p:nvGraphicFramePr>
        <p:xfrm>
          <a:off x="1458012" y="68115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4660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</a:t>
            </a:r>
            <a:r>
              <a:rPr lang="en-US" dirty="0" err="1" smtClean="0"/>
              <a:t>hroot</a:t>
            </a:r>
            <a:r>
              <a:rPr lang="en-US" dirty="0" smtClean="0"/>
              <a:t> (demo)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736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</a:t>
            </a:r>
            <a:r>
              <a:rPr lang="en-US" dirty="0" err="1" smtClean="0"/>
              <a:t>hroot</a:t>
            </a:r>
            <a:r>
              <a:rPr lang="en-US" dirty="0" smtClean="0"/>
              <a:t> (demo)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181100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Download the Image	(</a:t>
            </a:r>
            <a:r>
              <a:rPr lang="en-US" dirty="0" err="1" smtClean="0"/>
              <a:t>wget</a:t>
            </a:r>
            <a:r>
              <a:rPr lang="en-US" dirty="0" smtClean="0"/>
              <a:t> https://</a:t>
            </a:r>
            <a:r>
              <a:rPr lang="is-IS" dirty="0" smtClean="0"/>
              <a:t>….</a:t>
            </a:r>
            <a:r>
              <a:rPr lang="en-US" dirty="0" smtClean="0"/>
              <a:t>new-</a:t>
            </a:r>
            <a:r>
              <a:rPr lang="en-US" dirty="0" err="1" smtClean="0"/>
              <a:t>root.tar</a:t>
            </a:r>
            <a:r>
              <a:rPr lang="en-US" dirty="0" smtClean="0"/>
              <a:t>)</a:t>
            </a:r>
          </a:p>
          <a:p>
            <a:r>
              <a:rPr lang="en-US" dirty="0" smtClean="0"/>
              <a:t>Un-compress		(tar -</a:t>
            </a:r>
            <a:r>
              <a:rPr lang="en-US" dirty="0" err="1" smtClean="0"/>
              <a:t>xf</a:t>
            </a:r>
            <a:r>
              <a:rPr lang="en-US" dirty="0" smtClean="0"/>
              <a:t> new-</a:t>
            </a:r>
            <a:r>
              <a:rPr lang="en-US" dirty="0" err="1" smtClean="0"/>
              <a:t>root.tar</a:t>
            </a:r>
            <a:r>
              <a:rPr lang="en-US" dirty="0" smtClean="0"/>
              <a:t>)</a:t>
            </a:r>
          </a:p>
          <a:p>
            <a:r>
              <a:rPr lang="en-US" dirty="0" smtClean="0"/>
              <a:t>Execute		(</a:t>
            </a:r>
            <a:r>
              <a:rPr lang="en-US" dirty="0" err="1" smtClean="0"/>
              <a:t>chroot</a:t>
            </a:r>
            <a:r>
              <a:rPr lang="en-US" dirty="0" smtClean="0"/>
              <a:t> new-root bash)</a:t>
            </a:r>
          </a:p>
          <a:p>
            <a:endParaRPr lang="en-US" dirty="0" smtClean="0"/>
          </a:p>
          <a:p>
            <a:r>
              <a:rPr lang="en-US" dirty="0" smtClean="0"/>
              <a:t>What about uploading new image?</a:t>
            </a:r>
          </a:p>
          <a:p>
            <a:r>
              <a:rPr lang="en-US" dirty="0" smtClean="0"/>
              <a:t>Monitoring of the running </a:t>
            </a:r>
            <a:r>
              <a:rPr lang="en-US" dirty="0" err="1" smtClean="0"/>
              <a:t>chroots</a:t>
            </a:r>
            <a:r>
              <a:rPr lang="en-US" dirty="0" smtClean="0"/>
              <a:t>?</a:t>
            </a:r>
          </a:p>
          <a:p>
            <a:r>
              <a:rPr lang="en-US" dirty="0" err="1" smtClean="0"/>
              <a:t>Stoping</a:t>
            </a:r>
            <a:r>
              <a:rPr lang="en-US" dirty="0" smtClean="0"/>
              <a:t>/Restarting/Removing </a:t>
            </a:r>
            <a:r>
              <a:rPr lang="en-US" dirty="0" err="1" smtClean="0"/>
              <a:t>chroots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173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</a:t>
            </a:r>
            <a:r>
              <a:rPr lang="en-US" dirty="0" err="1" smtClean="0"/>
              <a:t>hroot</a:t>
            </a:r>
            <a:r>
              <a:rPr lang="en-US" dirty="0" smtClean="0"/>
              <a:t> to containers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181100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Linux Container </a:t>
            </a:r>
            <a:r>
              <a:rPr lang="en-US" b="1" dirty="0" smtClean="0"/>
              <a:t>=</a:t>
            </a:r>
            <a:r>
              <a:rPr lang="en-US" dirty="0" smtClean="0"/>
              <a:t> </a:t>
            </a:r>
            <a:r>
              <a:rPr lang="en-US" b="1" dirty="0" err="1" smtClean="0"/>
              <a:t>chroot</a:t>
            </a:r>
            <a:r>
              <a:rPr lang="en-US" dirty="0" smtClean="0"/>
              <a:t> + </a:t>
            </a:r>
            <a:r>
              <a:rPr lang="en-US" b="1" dirty="0" err="1" smtClean="0"/>
              <a:t>cgroups</a:t>
            </a:r>
            <a:r>
              <a:rPr lang="en-US" dirty="0" smtClean="0"/>
              <a:t> + </a:t>
            </a:r>
            <a:r>
              <a:rPr lang="en-US" b="1" dirty="0" smtClean="0"/>
              <a:t>namespace</a:t>
            </a:r>
          </a:p>
          <a:p>
            <a:r>
              <a:rPr lang="en-US" dirty="0" smtClean="0"/>
              <a:t>Container is just a way to isolate a process</a:t>
            </a:r>
          </a:p>
          <a:p>
            <a:endParaRPr lang="en-US" dirty="0"/>
          </a:p>
          <a:p>
            <a:r>
              <a:rPr lang="en-US" dirty="0" err="1" smtClean="0"/>
              <a:t>Cgroups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Linux Kernel capability to put CPU, Memory etc. limits on the a process</a:t>
            </a:r>
          </a:p>
          <a:p>
            <a:r>
              <a:rPr lang="en-US" dirty="0" smtClean="0"/>
              <a:t>Namespaces</a:t>
            </a:r>
          </a:p>
          <a:p>
            <a:pPr lvl="1"/>
            <a:r>
              <a:rPr lang="en-US" dirty="0" smtClean="0"/>
              <a:t>Linux Kernel capabilities to isolate networking, users, process IDs (and more) of a process from other processes.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36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by Docker </a:t>
            </a:r>
            <a:r>
              <a:rPr lang="en-US" dirty="0" err="1" smtClean="0"/>
              <a:t>Inc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181100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Docker company created a tool called </a:t>
            </a:r>
            <a:r>
              <a:rPr lang="en-US" dirty="0" err="1" smtClean="0"/>
              <a:t>docker</a:t>
            </a:r>
            <a:r>
              <a:rPr lang="en-US" dirty="0" smtClean="0"/>
              <a:t> in 2013 for managing containers</a:t>
            </a:r>
          </a:p>
          <a:p>
            <a:r>
              <a:rPr lang="en-US" dirty="0" smtClean="0"/>
              <a:t>To help do</a:t>
            </a:r>
          </a:p>
          <a:p>
            <a:pPr lvl="1"/>
            <a:r>
              <a:rPr lang="en-US" b="1" dirty="0" smtClean="0"/>
              <a:t>Container Image management </a:t>
            </a:r>
            <a:r>
              <a:rPr lang="en-US" dirty="0" smtClean="0"/>
              <a:t>(Downloading, (Un)compressing, Uploading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r>
              <a:rPr lang="en-US" b="1" dirty="0" smtClean="0"/>
              <a:t>Container lifecycle management </a:t>
            </a:r>
            <a:r>
              <a:rPr lang="en-US" dirty="0" smtClean="0"/>
              <a:t>(Execute, Kill, Monitor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  <a:p>
            <a:r>
              <a:rPr lang="en-US" sz="1100" dirty="0" smtClean="0"/>
              <a:t>Container is not </a:t>
            </a:r>
            <a:r>
              <a:rPr lang="en-US" sz="1100" dirty="0" err="1" smtClean="0"/>
              <a:t>docker</a:t>
            </a:r>
            <a:endParaRPr lang="en-US" sz="1100" dirty="0" smtClean="0"/>
          </a:p>
          <a:p>
            <a:r>
              <a:rPr lang="en-US" sz="1100" dirty="0" err="1"/>
              <a:t>d</a:t>
            </a:r>
            <a:r>
              <a:rPr lang="en-US" sz="1100" dirty="0" err="1" smtClean="0"/>
              <a:t>ocker</a:t>
            </a:r>
            <a:r>
              <a:rPr lang="en-US" sz="1100" dirty="0" smtClean="0"/>
              <a:t> is not container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03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Components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443" y="1224455"/>
            <a:ext cx="7777113" cy="293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9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Basic Commands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199953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docker</a:t>
            </a:r>
            <a:r>
              <a:rPr lang="en-US" dirty="0" smtClean="0"/>
              <a:t> pull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ocker</a:t>
            </a:r>
            <a:r>
              <a:rPr lang="en-US" dirty="0" smtClean="0"/>
              <a:t> build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run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ocker</a:t>
            </a:r>
            <a:r>
              <a:rPr lang="en-US" dirty="0" smtClean="0"/>
              <a:t> kill</a:t>
            </a:r>
          </a:p>
          <a:p>
            <a:r>
              <a:rPr lang="en-US" dirty="0" err="1"/>
              <a:t>docker</a:t>
            </a:r>
            <a:r>
              <a:rPr lang="en-US" dirty="0"/>
              <a:t> exec</a:t>
            </a:r>
            <a:endParaRPr lang="en-US" dirty="0" smtClean="0"/>
          </a:p>
          <a:p>
            <a:r>
              <a:rPr lang="en-US" dirty="0" err="1"/>
              <a:t>d</a:t>
            </a:r>
            <a:r>
              <a:rPr lang="en-US" dirty="0" err="1" smtClean="0"/>
              <a:t>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endParaRPr lang="en-US" dirty="0" smtClean="0"/>
          </a:p>
          <a:p>
            <a:r>
              <a:rPr lang="en-US" dirty="0" err="1"/>
              <a:t>d</a:t>
            </a:r>
            <a:r>
              <a:rPr lang="en-US" dirty="0" err="1" smtClean="0"/>
              <a:t>ocker</a:t>
            </a:r>
            <a:r>
              <a:rPr lang="en-US" dirty="0" smtClean="0"/>
              <a:t> images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73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Image Building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199953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Command: </a:t>
            </a:r>
            <a:r>
              <a:rPr lang="en-US" dirty="0" err="1" smtClean="0"/>
              <a:t>docker</a:t>
            </a:r>
            <a:r>
              <a:rPr lang="en-US" dirty="0" smtClean="0"/>
              <a:t> build .</a:t>
            </a:r>
          </a:p>
          <a:p>
            <a:pPr lvl="1"/>
            <a:r>
              <a:rPr lang="en-US" dirty="0" smtClean="0"/>
              <a:t>Requires a </a:t>
            </a:r>
            <a:r>
              <a:rPr lang="en-US" dirty="0" err="1" smtClean="0"/>
              <a:t>Dockerfile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1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181100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What is virtualization</a:t>
            </a:r>
          </a:p>
          <a:p>
            <a:r>
              <a:rPr lang="en-US" dirty="0" smtClean="0"/>
              <a:t>What is a container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27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Volumes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199953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62000" y="1352353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14400" y="1504753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/>
              <a:t>run -it </a:t>
            </a:r>
            <a:r>
              <a:rPr lang="en-US" dirty="0">
                <a:solidFill>
                  <a:srgbClr val="FF0000"/>
                </a:solidFill>
              </a:rPr>
              <a:t>-v /Users:/Users </a:t>
            </a:r>
            <a:r>
              <a:rPr lang="en-US" dirty="0"/>
              <a:t>hello</a:t>
            </a:r>
          </a:p>
        </p:txBody>
      </p:sp>
    </p:spTree>
    <p:extLst>
      <p:ext uri="{BB962C8B-B14F-4D97-AF65-F5344CB8AC3E}">
        <p14:creationId xmlns:p14="http://schemas.microsoft.com/office/powerpoint/2010/main" val="1131123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Overlay Networks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199953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3101419" y="2498103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endParaRPr lang="en-US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62000" y="1352353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docker</a:t>
            </a:r>
            <a:r>
              <a:rPr lang="en-US" dirty="0"/>
              <a:t> network create  --subnet=192.168.115.0/24 </a:t>
            </a:r>
            <a:r>
              <a:rPr lang="en-US" dirty="0" smtClean="0"/>
              <a:t>my-network</a:t>
            </a:r>
          </a:p>
        </p:txBody>
      </p:sp>
    </p:spTree>
    <p:extLst>
      <p:ext uri="{BB962C8B-B14F-4D97-AF65-F5344CB8AC3E}">
        <p14:creationId xmlns:p14="http://schemas.microsoft.com/office/powerpoint/2010/main" val="10967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Container Good Practices</a:t>
            </a:r>
            <a:endParaRPr lang="en-US" sz="2400" dirty="0"/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609600" y="1199953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Less Layers</a:t>
            </a:r>
          </a:p>
          <a:p>
            <a:r>
              <a:rPr lang="en-US" dirty="0" smtClean="0"/>
              <a:t>Small </a:t>
            </a:r>
            <a:r>
              <a:rPr lang="en-US" dirty="0" err="1" smtClean="0"/>
              <a:t>Dockerfile</a:t>
            </a:r>
            <a:endParaRPr lang="en-US" dirty="0" smtClean="0"/>
          </a:p>
          <a:p>
            <a:r>
              <a:rPr lang="en-US" dirty="0" smtClean="0"/>
              <a:t>Reuse Images</a:t>
            </a:r>
          </a:p>
          <a:p>
            <a:r>
              <a:rPr lang="en-US" dirty="0" smtClean="0"/>
              <a:t>Single Process per Container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1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things work?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3167404" y="1432874"/>
            <a:ext cx="2441543" cy="1677971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393953" y="3948474"/>
            <a:ext cx="4074383" cy="605768"/>
            <a:chOff x="2393953" y="3948474"/>
            <a:chExt cx="4074383" cy="605768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93953" y="3987538"/>
              <a:ext cx="613197" cy="527641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56868" y="4101105"/>
              <a:ext cx="717258" cy="397843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23845" y="3987537"/>
              <a:ext cx="687760" cy="51141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76483" y="3948474"/>
              <a:ext cx="791853" cy="605768"/>
            </a:xfrm>
            <a:prstGeom prst="rect">
              <a:avLst/>
            </a:prstGeom>
          </p:spPr>
        </p:pic>
      </p:grpSp>
      <p:sp>
        <p:nvSpPr>
          <p:cNvPr id="19" name="Rounded Rectangle 18"/>
          <p:cNvSpPr/>
          <p:nvPr/>
        </p:nvSpPr>
        <p:spPr>
          <a:xfrm>
            <a:off x="2281287" y="3232412"/>
            <a:ext cx="4355183" cy="528883"/>
          </a:xfrm>
          <a:prstGeom prst="roundRect">
            <a:avLst/>
          </a:prstGeom>
          <a:gradFill>
            <a:gsLst>
              <a:gs pos="0">
                <a:schemeClr val="accent4"/>
              </a:gs>
              <a:gs pos="80000">
                <a:schemeClr val="accent5"/>
              </a:gs>
              <a:gs pos="100000">
                <a:schemeClr val="accent5"/>
              </a:gs>
            </a:gsLst>
          </a:gradFill>
          <a:ln>
            <a:solidFill>
              <a:schemeClr val="accent5"/>
            </a:solidFill>
          </a:ln>
          <a:effectLst>
            <a:outerShdw blurRad="40000" dist="23000" dir="5400000" rotWithShape="0">
              <a:schemeClr val="tx2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Operating System </a:t>
            </a:r>
          </a:p>
          <a:p>
            <a:pPr algn="ctr"/>
            <a:r>
              <a:rPr lang="en-US" sz="1200" dirty="0" smtClean="0"/>
              <a:t>(Linux, Windows, iOS, Android)</a:t>
            </a:r>
          </a:p>
        </p:txBody>
      </p:sp>
      <p:sp>
        <p:nvSpPr>
          <p:cNvPr id="21" name="Round Diagonal Corner Rectangle 20"/>
          <p:cNvSpPr/>
          <p:nvPr/>
        </p:nvSpPr>
        <p:spPr>
          <a:xfrm>
            <a:off x="2064470" y="1253765"/>
            <a:ext cx="4760536" cy="3450210"/>
          </a:xfrm>
          <a:prstGeom prst="round2DiagRect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2829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things work?</a:t>
            </a:r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2393953" y="3948474"/>
            <a:ext cx="4074383" cy="605768"/>
            <a:chOff x="2393953" y="3948474"/>
            <a:chExt cx="4074383" cy="605768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93953" y="3987538"/>
              <a:ext cx="613197" cy="527641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56868" y="4101105"/>
              <a:ext cx="717258" cy="397843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23845" y="3987537"/>
              <a:ext cx="687760" cy="51141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76483" y="3948474"/>
              <a:ext cx="791853" cy="605768"/>
            </a:xfrm>
            <a:prstGeom prst="rect">
              <a:avLst/>
            </a:prstGeom>
          </p:spPr>
        </p:pic>
      </p:grpSp>
      <p:sp>
        <p:nvSpPr>
          <p:cNvPr id="19" name="Rounded Rectangle 18"/>
          <p:cNvSpPr/>
          <p:nvPr/>
        </p:nvSpPr>
        <p:spPr>
          <a:xfrm>
            <a:off x="2281287" y="3232412"/>
            <a:ext cx="4355183" cy="528883"/>
          </a:xfrm>
          <a:prstGeom prst="roundRect">
            <a:avLst/>
          </a:prstGeom>
          <a:gradFill>
            <a:gsLst>
              <a:gs pos="0">
                <a:schemeClr val="accent4"/>
              </a:gs>
              <a:gs pos="80000">
                <a:schemeClr val="accent5"/>
              </a:gs>
              <a:gs pos="100000">
                <a:schemeClr val="accent5"/>
              </a:gs>
            </a:gsLst>
          </a:gradFill>
          <a:ln>
            <a:solidFill>
              <a:schemeClr val="accent5"/>
            </a:solidFill>
          </a:ln>
          <a:effectLst>
            <a:outerShdw blurRad="40000" dist="23000" dir="5400000" rotWithShape="0">
              <a:schemeClr val="tx2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Operating System </a:t>
            </a:r>
          </a:p>
          <a:p>
            <a:pPr algn="ctr"/>
            <a:r>
              <a:rPr lang="en-US" sz="1200" dirty="0" smtClean="0"/>
              <a:t>(Linux, Windows, iOS, Android)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808429" y="1384536"/>
            <a:ext cx="1272618" cy="1677971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Application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2370841" y="1384536"/>
            <a:ext cx="1272618" cy="1677971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Application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5246017" y="1384535"/>
            <a:ext cx="1272618" cy="1677971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Application</a:t>
            </a:r>
          </a:p>
        </p:txBody>
      </p:sp>
      <p:sp>
        <p:nvSpPr>
          <p:cNvPr id="24" name="Round Diagonal Corner Rectangle 23"/>
          <p:cNvSpPr/>
          <p:nvPr/>
        </p:nvSpPr>
        <p:spPr>
          <a:xfrm>
            <a:off x="2064470" y="1253765"/>
            <a:ext cx="4760536" cy="3450210"/>
          </a:xfrm>
          <a:prstGeom prst="round2DiagRect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1946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things work?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440507" y="1136613"/>
            <a:ext cx="2526917" cy="2865748"/>
            <a:chOff x="2865748" y="1253765"/>
            <a:chExt cx="2960017" cy="3252247"/>
          </a:xfrm>
        </p:grpSpPr>
        <p:grpSp>
          <p:nvGrpSpPr>
            <p:cNvPr id="20" name="Group 19"/>
            <p:cNvGrpSpPr/>
            <p:nvPr/>
          </p:nvGrpSpPr>
          <p:grpSpPr>
            <a:xfrm>
              <a:off x="3082566" y="3846357"/>
              <a:ext cx="2564546" cy="482124"/>
              <a:chOff x="2393953" y="3948474"/>
              <a:chExt cx="4074383" cy="605768"/>
            </a:xfrm>
          </p:grpSpPr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93953" y="3987538"/>
                <a:ext cx="613197" cy="527641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6868" y="4101105"/>
                <a:ext cx="717258" cy="397843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23845" y="3987537"/>
                <a:ext cx="687760" cy="511411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76483" y="3948474"/>
                <a:ext cx="791853" cy="605768"/>
              </a:xfrm>
              <a:prstGeom prst="rect">
                <a:avLst/>
              </a:prstGeom>
            </p:spPr>
          </p:pic>
        </p:grpSp>
        <p:sp>
          <p:nvSpPr>
            <p:cNvPr id="19" name="Rounded Rectangle 18"/>
            <p:cNvSpPr/>
            <p:nvPr/>
          </p:nvSpPr>
          <p:spPr>
            <a:xfrm>
              <a:off x="3007150" y="3232412"/>
              <a:ext cx="2669334" cy="528883"/>
            </a:xfrm>
            <a:prstGeom prst="roundRect">
              <a:avLst/>
            </a:prstGeom>
            <a:gradFill>
              <a:gsLst>
                <a:gs pos="0">
                  <a:schemeClr val="accent4"/>
                </a:gs>
                <a:gs pos="80000">
                  <a:schemeClr val="accent5"/>
                </a:gs>
                <a:gs pos="100000">
                  <a:schemeClr val="accent5"/>
                </a:gs>
              </a:gsLst>
            </a:gradFill>
            <a:ln>
              <a:solidFill>
                <a:schemeClr val="accent5"/>
              </a:solidFill>
            </a:ln>
            <a:effectLst>
              <a:outerShdw blurRad="40000" dist="23000" dir="5400000" rotWithShape="0">
                <a:schemeClr val="tx2">
                  <a:alpha val="35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 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705508" y="1438288"/>
              <a:ext cx="1272618" cy="1677971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/>
                <a:t>Application</a:t>
              </a:r>
            </a:p>
          </p:txBody>
        </p:sp>
        <p:sp>
          <p:nvSpPr>
            <p:cNvPr id="12" name="Round Diagonal Corner Rectangle 11"/>
            <p:cNvSpPr/>
            <p:nvPr/>
          </p:nvSpPr>
          <p:spPr>
            <a:xfrm>
              <a:off x="2865748" y="1253765"/>
              <a:ext cx="2960017" cy="3252247"/>
            </a:xfrm>
            <a:prstGeom prst="round2DiagRect">
              <a:avLst/>
            </a:prstGeom>
            <a:noFill/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55145" y="1136613"/>
            <a:ext cx="2526917" cy="2865748"/>
            <a:chOff x="2865748" y="1253765"/>
            <a:chExt cx="2960017" cy="3252247"/>
          </a:xfrm>
        </p:grpSpPr>
        <p:grpSp>
          <p:nvGrpSpPr>
            <p:cNvPr id="33" name="Group 32"/>
            <p:cNvGrpSpPr/>
            <p:nvPr/>
          </p:nvGrpSpPr>
          <p:grpSpPr>
            <a:xfrm>
              <a:off x="3082566" y="3846357"/>
              <a:ext cx="2564546" cy="482124"/>
              <a:chOff x="2393953" y="3948474"/>
              <a:chExt cx="4074383" cy="605768"/>
            </a:xfrm>
          </p:grpSpPr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93953" y="3987538"/>
                <a:ext cx="613197" cy="527641"/>
              </a:xfrm>
              <a:prstGeom prst="rect">
                <a:avLst/>
              </a:prstGeom>
            </p:spPr>
          </p:pic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6868" y="4101105"/>
                <a:ext cx="717258" cy="397843"/>
              </a:xfrm>
              <a:prstGeom prst="rect">
                <a:avLst/>
              </a:prstGeom>
            </p:spPr>
          </p:pic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23845" y="3987537"/>
                <a:ext cx="687760" cy="511411"/>
              </a:xfrm>
              <a:prstGeom prst="rect">
                <a:avLst/>
              </a:prstGeom>
            </p:spPr>
          </p:pic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76483" y="3948474"/>
                <a:ext cx="791853" cy="605768"/>
              </a:xfrm>
              <a:prstGeom prst="rect">
                <a:avLst/>
              </a:prstGeom>
            </p:spPr>
          </p:pic>
        </p:grpSp>
        <p:sp>
          <p:nvSpPr>
            <p:cNvPr id="34" name="Rounded Rectangle 33"/>
            <p:cNvSpPr/>
            <p:nvPr/>
          </p:nvSpPr>
          <p:spPr>
            <a:xfrm>
              <a:off x="3007150" y="3232412"/>
              <a:ext cx="2669334" cy="528883"/>
            </a:xfrm>
            <a:prstGeom prst="roundRect">
              <a:avLst/>
            </a:prstGeom>
            <a:gradFill>
              <a:gsLst>
                <a:gs pos="0">
                  <a:schemeClr val="accent4"/>
                </a:gs>
                <a:gs pos="80000">
                  <a:schemeClr val="accent5"/>
                </a:gs>
                <a:gs pos="100000">
                  <a:schemeClr val="accent5"/>
                </a:gs>
              </a:gsLst>
            </a:gradFill>
            <a:ln>
              <a:solidFill>
                <a:schemeClr val="accent5"/>
              </a:solidFill>
            </a:ln>
            <a:effectLst>
              <a:outerShdw blurRad="40000" dist="23000" dir="5400000" rotWithShape="0">
                <a:schemeClr val="tx2">
                  <a:alpha val="35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 </a:t>
              </a: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3705508" y="1438288"/>
              <a:ext cx="1272618" cy="1677971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/>
                <a:t>Application</a:t>
              </a:r>
            </a:p>
          </p:txBody>
        </p:sp>
        <p:sp>
          <p:nvSpPr>
            <p:cNvPr id="36" name="Round Diagonal Corner Rectangle 35"/>
            <p:cNvSpPr/>
            <p:nvPr/>
          </p:nvSpPr>
          <p:spPr>
            <a:xfrm>
              <a:off x="2865748" y="1253765"/>
              <a:ext cx="2960017" cy="3252247"/>
            </a:xfrm>
            <a:prstGeom prst="round2DiagRect">
              <a:avLst/>
            </a:prstGeom>
            <a:noFill/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332910" y="1136613"/>
            <a:ext cx="2526917" cy="2865748"/>
            <a:chOff x="2865748" y="1253765"/>
            <a:chExt cx="2960017" cy="3252247"/>
          </a:xfrm>
        </p:grpSpPr>
        <p:grpSp>
          <p:nvGrpSpPr>
            <p:cNvPr id="42" name="Group 41"/>
            <p:cNvGrpSpPr/>
            <p:nvPr/>
          </p:nvGrpSpPr>
          <p:grpSpPr>
            <a:xfrm>
              <a:off x="3082566" y="3846357"/>
              <a:ext cx="2564546" cy="482124"/>
              <a:chOff x="2393953" y="3948474"/>
              <a:chExt cx="4074383" cy="605768"/>
            </a:xfrm>
          </p:grpSpPr>
          <p:pic>
            <p:nvPicPr>
              <p:cNvPr id="46" name="Picture 4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93953" y="3987538"/>
                <a:ext cx="613197" cy="527641"/>
              </a:xfrm>
              <a:prstGeom prst="rect">
                <a:avLst/>
              </a:prstGeom>
            </p:spPr>
          </p:pic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6868" y="4101105"/>
                <a:ext cx="717258" cy="397843"/>
              </a:xfrm>
              <a:prstGeom prst="rect">
                <a:avLst/>
              </a:prstGeom>
            </p:spPr>
          </p:pic>
          <p:pic>
            <p:nvPicPr>
              <p:cNvPr id="48" name="Picture 4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23845" y="3987537"/>
                <a:ext cx="687760" cy="511411"/>
              </a:xfrm>
              <a:prstGeom prst="rect">
                <a:avLst/>
              </a:prstGeom>
            </p:spPr>
          </p:pic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76483" y="3948474"/>
                <a:ext cx="791853" cy="605768"/>
              </a:xfrm>
              <a:prstGeom prst="rect">
                <a:avLst/>
              </a:prstGeom>
            </p:spPr>
          </p:pic>
        </p:grpSp>
        <p:sp>
          <p:nvSpPr>
            <p:cNvPr id="43" name="Rounded Rectangle 42"/>
            <p:cNvSpPr/>
            <p:nvPr/>
          </p:nvSpPr>
          <p:spPr>
            <a:xfrm>
              <a:off x="3007150" y="3232412"/>
              <a:ext cx="2669334" cy="528883"/>
            </a:xfrm>
            <a:prstGeom prst="roundRect">
              <a:avLst/>
            </a:prstGeom>
            <a:gradFill>
              <a:gsLst>
                <a:gs pos="0">
                  <a:schemeClr val="accent4"/>
                </a:gs>
                <a:gs pos="80000">
                  <a:schemeClr val="accent5"/>
                </a:gs>
                <a:gs pos="100000">
                  <a:schemeClr val="accent5"/>
                </a:gs>
              </a:gsLst>
            </a:gradFill>
            <a:ln>
              <a:solidFill>
                <a:schemeClr val="accent5"/>
              </a:solidFill>
            </a:ln>
            <a:effectLst>
              <a:outerShdw blurRad="40000" dist="23000" dir="5400000" rotWithShape="0">
                <a:schemeClr val="tx2">
                  <a:alpha val="35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 </a:t>
              </a:r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3705508" y="1438288"/>
              <a:ext cx="1272618" cy="1677971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/>
                <a:t>Application</a:t>
              </a:r>
            </a:p>
          </p:txBody>
        </p:sp>
        <p:sp>
          <p:nvSpPr>
            <p:cNvPr id="45" name="Round Diagonal Corner Rectangle 44"/>
            <p:cNvSpPr/>
            <p:nvPr/>
          </p:nvSpPr>
          <p:spPr>
            <a:xfrm>
              <a:off x="2865748" y="1253765"/>
              <a:ext cx="2960017" cy="3252247"/>
            </a:xfrm>
            <a:prstGeom prst="round2DiagRect">
              <a:avLst/>
            </a:prstGeom>
            <a:noFill/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148685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Virtualization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440507" y="1136613"/>
            <a:ext cx="2526917" cy="1832830"/>
            <a:chOff x="2865748" y="1253765"/>
            <a:chExt cx="2960017" cy="3252247"/>
          </a:xfrm>
        </p:grpSpPr>
        <p:grpSp>
          <p:nvGrpSpPr>
            <p:cNvPr id="20" name="Group 19"/>
            <p:cNvGrpSpPr/>
            <p:nvPr/>
          </p:nvGrpSpPr>
          <p:grpSpPr>
            <a:xfrm>
              <a:off x="3082566" y="3846357"/>
              <a:ext cx="2564546" cy="482124"/>
              <a:chOff x="2393953" y="3948474"/>
              <a:chExt cx="4074383" cy="605768"/>
            </a:xfrm>
          </p:grpSpPr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93953" y="3987538"/>
                <a:ext cx="613197" cy="527641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6868" y="4101105"/>
                <a:ext cx="717258" cy="397843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23845" y="3987537"/>
                <a:ext cx="687760" cy="511411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76483" y="3948474"/>
                <a:ext cx="791853" cy="605768"/>
              </a:xfrm>
              <a:prstGeom prst="rect">
                <a:avLst/>
              </a:prstGeom>
            </p:spPr>
          </p:pic>
        </p:grpSp>
        <p:sp>
          <p:nvSpPr>
            <p:cNvPr id="19" name="Rounded Rectangle 18"/>
            <p:cNvSpPr/>
            <p:nvPr/>
          </p:nvSpPr>
          <p:spPr>
            <a:xfrm>
              <a:off x="3007150" y="3232412"/>
              <a:ext cx="2669334" cy="528883"/>
            </a:xfrm>
            <a:prstGeom prst="roundRect">
              <a:avLst/>
            </a:prstGeom>
            <a:gradFill>
              <a:gsLst>
                <a:gs pos="0">
                  <a:schemeClr val="accent4"/>
                </a:gs>
                <a:gs pos="80000">
                  <a:schemeClr val="accent5"/>
                </a:gs>
                <a:gs pos="100000">
                  <a:schemeClr val="accent5"/>
                </a:gs>
              </a:gsLst>
            </a:gradFill>
            <a:ln>
              <a:solidFill>
                <a:schemeClr val="accent5"/>
              </a:solidFill>
            </a:ln>
            <a:effectLst>
              <a:outerShdw blurRad="40000" dist="23000" dir="5400000" rotWithShape="0">
                <a:schemeClr val="tx2">
                  <a:alpha val="35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 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705508" y="1438288"/>
              <a:ext cx="1272618" cy="1677971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/>
                <a:t>Application</a:t>
              </a:r>
            </a:p>
          </p:txBody>
        </p:sp>
        <p:sp>
          <p:nvSpPr>
            <p:cNvPr id="12" name="Round Diagonal Corner Rectangle 11"/>
            <p:cNvSpPr/>
            <p:nvPr/>
          </p:nvSpPr>
          <p:spPr>
            <a:xfrm>
              <a:off x="2865748" y="1253765"/>
              <a:ext cx="2960017" cy="3252247"/>
            </a:xfrm>
            <a:prstGeom prst="round2DiagRect">
              <a:avLst/>
            </a:prstGeom>
            <a:noFill/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55146" y="1136613"/>
            <a:ext cx="2519876" cy="1832830"/>
            <a:chOff x="2865748" y="1253765"/>
            <a:chExt cx="2960017" cy="3252247"/>
          </a:xfrm>
        </p:grpSpPr>
        <p:grpSp>
          <p:nvGrpSpPr>
            <p:cNvPr id="33" name="Group 32"/>
            <p:cNvGrpSpPr/>
            <p:nvPr/>
          </p:nvGrpSpPr>
          <p:grpSpPr>
            <a:xfrm>
              <a:off x="3082566" y="3846357"/>
              <a:ext cx="2564546" cy="482124"/>
              <a:chOff x="2393953" y="3948474"/>
              <a:chExt cx="4074383" cy="605768"/>
            </a:xfrm>
          </p:grpSpPr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93953" y="3987538"/>
                <a:ext cx="613197" cy="527641"/>
              </a:xfrm>
              <a:prstGeom prst="rect">
                <a:avLst/>
              </a:prstGeom>
            </p:spPr>
          </p:pic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6868" y="4101105"/>
                <a:ext cx="717258" cy="397843"/>
              </a:xfrm>
              <a:prstGeom prst="rect">
                <a:avLst/>
              </a:prstGeom>
            </p:spPr>
          </p:pic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23845" y="3987537"/>
                <a:ext cx="687760" cy="511411"/>
              </a:xfrm>
              <a:prstGeom prst="rect">
                <a:avLst/>
              </a:prstGeom>
            </p:spPr>
          </p:pic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76483" y="3948474"/>
                <a:ext cx="791853" cy="605768"/>
              </a:xfrm>
              <a:prstGeom prst="rect">
                <a:avLst/>
              </a:prstGeom>
            </p:spPr>
          </p:pic>
        </p:grpSp>
        <p:sp>
          <p:nvSpPr>
            <p:cNvPr id="34" name="Rounded Rectangle 33"/>
            <p:cNvSpPr/>
            <p:nvPr/>
          </p:nvSpPr>
          <p:spPr>
            <a:xfrm>
              <a:off x="3007150" y="3232412"/>
              <a:ext cx="2669334" cy="528883"/>
            </a:xfrm>
            <a:prstGeom prst="roundRect">
              <a:avLst/>
            </a:prstGeom>
            <a:gradFill>
              <a:gsLst>
                <a:gs pos="0">
                  <a:schemeClr val="accent4"/>
                </a:gs>
                <a:gs pos="80000">
                  <a:schemeClr val="accent5"/>
                </a:gs>
                <a:gs pos="100000">
                  <a:schemeClr val="accent5"/>
                </a:gs>
              </a:gsLst>
            </a:gradFill>
            <a:ln>
              <a:solidFill>
                <a:schemeClr val="accent5"/>
              </a:solidFill>
            </a:ln>
            <a:effectLst>
              <a:outerShdw blurRad="40000" dist="23000" dir="5400000" rotWithShape="0">
                <a:schemeClr val="tx2">
                  <a:alpha val="35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 </a:t>
              </a: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3705508" y="1438288"/>
              <a:ext cx="1272618" cy="1677971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/>
                <a:t>Application</a:t>
              </a:r>
            </a:p>
          </p:txBody>
        </p:sp>
        <p:sp>
          <p:nvSpPr>
            <p:cNvPr id="36" name="Round Diagonal Corner Rectangle 35"/>
            <p:cNvSpPr/>
            <p:nvPr/>
          </p:nvSpPr>
          <p:spPr>
            <a:xfrm>
              <a:off x="2865748" y="1253765"/>
              <a:ext cx="2960017" cy="3252247"/>
            </a:xfrm>
            <a:prstGeom prst="round2DiagRect">
              <a:avLst/>
            </a:prstGeom>
            <a:noFill/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332910" y="1136613"/>
            <a:ext cx="2526917" cy="1832830"/>
            <a:chOff x="2865748" y="1253765"/>
            <a:chExt cx="2960017" cy="3252247"/>
          </a:xfrm>
        </p:grpSpPr>
        <p:grpSp>
          <p:nvGrpSpPr>
            <p:cNvPr id="42" name="Group 41"/>
            <p:cNvGrpSpPr/>
            <p:nvPr/>
          </p:nvGrpSpPr>
          <p:grpSpPr>
            <a:xfrm>
              <a:off x="3082566" y="3846357"/>
              <a:ext cx="2564546" cy="482124"/>
              <a:chOff x="2393953" y="3948474"/>
              <a:chExt cx="4074383" cy="605768"/>
            </a:xfrm>
          </p:grpSpPr>
          <p:pic>
            <p:nvPicPr>
              <p:cNvPr id="46" name="Picture 4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93953" y="3987538"/>
                <a:ext cx="613197" cy="527641"/>
              </a:xfrm>
              <a:prstGeom prst="rect">
                <a:avLst/>
              </a:prstGeom>
            </p:spPr>
          </p:pic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6868" y="4101105"/>
                <a:ext cx="717258" cy="397843"/>
              </a:xfrm>
              <a:prstGeom prst="rect">
                <a:avLst/>
              </a:prstGeom>
            </p:spPr>
          </p:pic>
          <p:pic>
            <p:nvPicPr>
              <p:cNvPr id="48" name="Picture 4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23845" y="3987537"/>
                <a:ext cx="687760" cy="511411"/>
              </a:xfrm>
              <a:prstGeom prst="rect">
                <a:avLst/>
              </a:prstGeom>
            </p:spPr>
          </p:pic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76483" y="3948474"/>
                <a:ext cx="791853" cy="605768"/>
              </a:xfrm>
              <a:prstGeom prst="rect">
                <a:avLst/>
              </a:prstGeom>
            </p:spPr>
          </p:pic>
        </p:grpSp>
        <p:sp>
          <p:nvSpPr>
            <p:cNvPr id="43" name="Rounded Rectangle 42"/>
            <p:cNvSpPr/>
            <p:nvPr/>
          </p:nvSpPr>
          <p:spPr>
            <a:xfrm>
              <a:off x="3007150" y="3232412"/>
              <a:ext cx="2669334" cy="528883"/>
            </a:xfrm>
            <a:prstGeom prst="roundRect">
              <a:avLst/>
            </a:prstGeom>
            <a:gradFill>
              <a:gsLst>
                <a:gs pos="0">
                  <a:schemeClr val="accent4"/>
                </a:gs>
                <a:gs pos="80000">
                  <a:schemeClr val="accent5"/>
                </a:gs>
                <a:gs pos="100000">
                  <a:schemeClr val="accent5"/>
                </a:gs>
              </a:gsLst>
            </a:gradFill>
            <a:ln>
              <a:solidFill>
                <a:schemeClr val="accent5"/>
              </a:solidFill>
            </a:ln>
            <a:effectLst>
              <a:outerShdw blurRad="40000" dist="23000" dir="5400000" rotWithShape="0">
                <a:schemeClr val="tx2">
                  <a:alpha val="35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 </a:t>
              </a:r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3705508" y="1438288"/>
              <a:ext cx="1272618" cy="1677971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/>
                <a:t>Application</a:t>
              </a:r>
            </a:p>
          </p:txBody>
        </p:sp>
        <p:sp>
          <p:nvSpPr>
            <p:cNvPr id="45" name="Round Diagonal Corner Rectangle 44"/>
            <p:cNvSpPr/>
            <p:nvPr/>
          </p:nvSpPr>
          <p:spPr>
            <a:xfrm>
              <a:off x="2865748" y="1253765"/>
              <a:ext cx="2960017" cy="3252247"/>
            </a:xfrm>
            <a:prstGeom prst="round2DiagRect">
              <a:avLst/>
            </a:prstGeom>
            <a:noFill/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</p:grpSp>
      <p:sp>
        <p:nvSpPr>
          <p:cNvPr id="30" name="Rounded Rectangle 29"/>
          <p:cNvSpPr/>
          <p:nvPr/>
        </p:nvSpPr>
        <p:spPr>
          <a:xfrm>
            <a:off x="555147" y="3232412"/>
            <a:ext cx="8304680" cy="528883"/>
          </a:xfrm>
          <a:prstGeom prst="roundRect">
            <a:avLst/>
          </a:prstGeom>
          <a:gradFill>
            <a:gsLst>
              <a:gs pos="0">
                <a:schemeClr val="accent4"/>
              </a:gs>
              <a:gs pos="80000">
                <a:schemeClr val="accent5"/>
              </a:gs>
              <a:gs pos="100000">
                <a:schemeClr val="accent5"/>
              </a:gs>
            </a:gsLst>
          </a:gradFill>
          <a:ln>
            <a:solidFill>
              <a:schemeClr val="accent5"/>
            </a:solidFill>
          </a:ln>
          <a:effectLst>
            <a:outerShdw blurRad="40000" dist="23000" dir="5400000" rotWithShape="0">
              <a:schemeClr val="tx2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Hypervisor</a:t>
            </a:r>
          </a:p>
          <a:p>
            <a:pPr algn="ctr"/>
            <a:r>
              <a:rPr lang="en-US" sz="1200" dirty="0" smtClean="0"/>
              <a:t>(ESX, </a:t>
            </a:r>
            <a:r>
              <a:rPr lang="en-US" sz="1200" dirty="0" err="1" smtClean="0"/>
              <a:t>HyperV</a:t>
            </a:r>
            <a:r>
              <a:rPr lang="en-US" sz="1200" dirty="0" smtClean="0"/>
              <a:t>, KVM, Workstation, </a:t>
            </a:r>
            <a:r>
              <a:rPr lang="en-US" sz="1200" dirty="0" err="1" smtClean="0"/>
              <a:t>VirtualBox</a:t>
            </a:r>
            <a:r>
              <a:rPr lang="en-US" sz="1200" dirty="0" smtClean="0"/>
              <a:t>)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2393953" y="3948474"/>
            <a:ext cx="4074383" cy="605768"/>
            <a:chOff x="2393953" y="3948474"/>
            <a:chExt cx="4074383" cy="605768"/>
          </a:xfrm>
        </p:grpSpPr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93953" y="3987538"/>
              <a:ext cx="613197" cy="527641"/>
            </a:xfrm>
            <a:prstGeom prst="rect">
              <a:avLst/>
            </a:prstGeom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56868" y="4101105"/>
              <a:ext cx="717258" cy="397843"/>
            </a:xfrm>
            <a:prstGeom prst="rect">
              <a:avLst/>
            </a:prstGeom>
          </p:spPr>
        </p:pic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23845" y="3987537"/>
              <a:ext cx="687760" cy="511411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76483" y="3948474"/>
              <a:ext cx="791853" cy="605768"/>
            </a:xfrm>
            <a:prstGeom prst="rect">
              <a:avLst/>
            </a:prstGeom>
          </p:spPr>
        </p:pic>
      </p:grpSp>
      <p:sp>
        <p:nvSpPr>
          <p:cNvPr id="3" name="Rectangle 2"/>
          <p:cNvSpPr/>
          <p:nvPr/>
        </p:nvSpPr>
        <p:spPr>
          <a:xfrm>
            <a:off x="339365" y="857250"/>
            <a:ext cx="8710367" cy="3875006"/>
          </a:xfrm>
          <a:prstGeom prst="rect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1529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VMs?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181100"/>
            <a:ext cx="8229600" cy="3486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495" indent="-228495" algn="l" defTabSz="913994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700" indent="-228495" algn="l" defTabSz="91399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194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688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1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66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180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3682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2177" indent="-182801" algn="l" defTabSz="913994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Application Isolation</a:t>
            </a:r>
          </a:p>
          <a:p>
            <a:pPr lvl="1"/>
            <a:r>
              <a:rPr lang="en-US" dirty="0" smtClean="0"/>
              <a:t>Security</a:t>
            </a:r>
          </a:p>
          <a:p>
            <a:pPr lvl="1"/>
            <a:r>
              <a:rPr lang="en-US" dirty="0" smtClean="0"/>
              <a:t>Limiting resource usage</a:t>
            </a:r>
          </a:p>
          <a:p>
            <a:r>
              <a:rPr lang="en-US" dirty="0" smtClean="0"/>
              <a:t>Pack Dependencies</a:t>
            </a:r>
          </a:p>
          <a:p>
            <a:r>
              <a:rPr lang="en-US" dirty="0" smtClean="0"/>
              <a:t>Testing</a:t>
            </a:r>
          </a:p>
          <a:p>
            <a:r>
              <a:rPr lang="en-US" dirty="0" smtClean="0"/>
              <a:t>Replicate</a:t>
            </a:r>
          </a:p>
        </p:txBody>
      </p:sp>
    </p:spTree>
    <p:extLst>
      <p:ext uri="{BB962C8B-B14F-4D97-AF65-F5344CB8AC3E}">
        <p14:creationId xmlns:p14="http://schemas.microsoft.com/office/powerpoint/2010/main" val="501046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VMs                         Containers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95" y="857250"/>
            <a:ext cx="7291633" cy="385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89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Container’s History</a:t>
            </a:r>
            <a:endParaRPr lang="en-US" dirty="0"/>
          </a:p>
        </p:txBody>
      </p:sp>
      <p:sp>
        <p:nvSpPr>
          <p:cNvPr id="3" name="Content Placeholder 6"/>
          <p:cNvSpPr>
            <a:spLocks noGrp="1"/>
          </p:cNvSpPr>
          <p:nvPr>
            <p:ph idx="1"/>
          </p:nvPr>
        </p:nvSpPr>
        <p:spPr>
          <a:xfrm>
            <a:off x="457200" y="1028700"/>
            <a:ext cx="8229600" cy="3486150"/>
          </a:xfrm>
        </p:spPr>
        <p:txBody>
          <a:bodyPr/>
          <a:lstStyle/>
          <a:p>
            <a:r>
              <a:rPr lang="en-US" sz="1400" dirty="0" smtClean="0"/>
              <a:t>1979: Unix </a:t>
            </a:r>
            <a:r>
              <a:rPr lang="en-US" sz="1400" dirty="0" err="1" smtClean="0">
                <a:solidFill>
                  <a:srgbClr val="FF0000"/>
                </a:solidFill>
              </a:rPr>
              <a:t>chroot</a:t>
            </a:r>
            <a:endParaRPr lang="fi-FI" sz="1400" dirty="0" smtClean="0">
              <a:solidFill>
                <a:srgbClr val="FF0000"/>
              </a:solidFill>
            </a:endParaRPr>
          </a:p>
          <a:p>
            <a:r>
              <a:rPr lang="fi-FI" sz="1400" dirty="0" smtClean="0"/>
              <a:t>2000: </a:t>
            </a:r>
            <a:r>
              <a:rPr lang="fi-FI" sz="1400" dirty="0" err="1" smtClean="0"/>
              <a:t>FreeBSD</a:t>
            </a:r>
            <a:r>
              <a:rPr lang="fi-FI" sz="1400" dirty="0" smtClean="0"/>
              <a:t> </a:t>
            </a:r>
            <a:r>
              <a:rPr lang="fi-FI" sz="1400" dirty="0" err="1" smtClean="0"/>
              <a:t>Jails</a:t>
            </a:r>
            <a:endParaRPr lang="fi-FI" sz="1400" dirty="0" smtClean="0"/>
          </a:p>
          <a:p>
            <a:r>
              <a:rPr lang="fi-FI" sz="1400" dirty="0" smtClean="0"/>
              <a:t>2004: Solaris </a:t>
            </a:r>
            <a:r>
              <a:rPr lang="fi-FI" sz="1400" dirty="0" err="1" smtClean="0"/>
              <a:t>Containers</a:t>
            </a:r>
            <a:endParaRPr lang="fi-FI" sz="1400" dirty="0" smtClean="0"/>
          </a:p>
          <a:p>
            <a:r>
              <a:rPr lang="en-US" sz="1400" dirty="0" smtClean="0"/>
              <a:t>2006</a:t>
            </a:r>
            <a:r>
              <a:rPr lang="en-US" sz="1400" dirty="0"/>
              <a:t>: </a:t>
            </a:r>
            <a:r>
              <a:rPr lang="en-US" sz="1400" dirty="0" err="1"/>
              <a:t>lmctfy</a:t>
            </a:r>
            <a:r>
              <a:rPr lang="en-US" sz="1400" dirty="0"/>
              <a:t> </a:t>
            </a:r>
            <a:r>
              <a:rPr lang="en-US" sz="1400" dirty="0" smtClean="0"/>
              <a:t>(Google)</a:t>
            </a:r>
          </a:p>
          <a:p>
            <a:r>
              <a:rPr lang="is-IS" sz="1400" dirty="0" smtClean="0"/>
              <a:t>2008: LXC</a:t>
            </a:r>
          </a:p>
          <a:p>
            <a:r>
              <a:rPr lang="de-DE" sz="1400" dirty="0"/>
              <a:t>2011: </a:t>
            </a:r>
            <a:r>
              <a:rPr lang="de-DE" sz="1400" dirty="0" err="1" smtClean="0"/>
              <a:t>Warden</a:t>
            </a:r>
            <a:r>
              <a:rPr lang="de-DE" sz="1400" dirty="0"/>
              <a:t> (</a:t>
            </a:r>
            <a:r>
              <a:rPr lang="de-DE" sz="1400" dirty="0" err="1"/>
              <a:t>Pivotal</a:t>
            </a:r>
            <a:r>
              <a:rPr lang="de-DE" sz="1400" dirty="0"/>
              <a:t>)</a:t>
            </a:r>
            <a:endParaRPr lang="de-DE" sz="1400" dirty="0" smtClean="0"/>
          </a:p>
          <a:p>
            <a:r>
              <a:rPr lang="de-DE" sz="1400" dirty="0">
                <a:solidFill>
                  <a:srgbClr val="FF0000"/>
                </a:solidFill>
              </a:rPr>
              <a:t>2013: </a:t>
            </a:r>
            <a:r>
              <a:rPr lang="de-DE" sz="1400" dirty="0" smtClean="0">
                <a:solidFill>
                  <a:srgbClr val="FF0000"/>
                </a:solidFill>
              </a:rPr>
              <a:t>Docker (Docker </a:t>
            </a:r>
            <a:r>
              <a:rPr lang="de-DE" sz="1400" dirty="0" err="1" smtClean="0">
                <a:solidFill>
                  <a:srgbClr val="FF0000"/>
                </a:solidFill>
              </a:rPr>
              <a:t>Inc</a:t>
            </a:r>
            <a:r>
              <a:rPr lang="de-DE" sz="1400" dirty="0" smtClean="0">
                <a:solidFill>
                  <a:srgbClr val="FF0000"/>
                </a:solidFill>
              </a:rPr>
              <a:t>)</a:t>
            </a:r>
          </a:p>
          <a:p>
            <a:r>
              <a:rPr lang="de-DE" sz="1400" dirty="0" smtClean="0"/>
              <a:t>2014: </a:t>
            </a:r>
            <a:r>
              <a:rPr lang="de-DE" sz="1400" dirty="0" err="1" smtClean="0"/>
              <a:t>rkt</a:t>
            </a:r>
            <a:r>
              <a:rPr lang="de-DE" sz="1400" dirty="0" smtClean="0"/>
              <a:t> (</a:t>
            </a:r>
            <a:r>
              <a:rPr lang="de-DE" sz="1400" dirty="0" err="1" smtClean="0"/>
              <a:t>CoreOS</a:t>
            </a:r>
            <a:r>
              <a:rPr lang="de-DE" sz="1400" dirty="0" smtClean="0"/>
              <a:t>)</a:t>
            </a:r>
          </a:p>
          <a:p>
            <a:r>
              <a:rPr lang="de-DE" sz="1400" dirty="0" smtClean="0"/>
              <a:t>2016: Docker on Windows Nano Server</a:t>
            </a:r>
            <a:endParaRPr lang="fi-FI" sz="1400" dirty="0" smtClean="0"/>
          </a:p>
        </p:txBody>
      </p:sp>
    </p:spTree>
    <p:extLst>
      <p:ext uri="{BB962C8B-B14F-4D97-AF65-F5344CB8AC3E}">
        <p14:creationId xmlns:p14="http://schemas.microsoft.com/office/powerpoint/2010/main" val="1589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Mware_white_16x9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2"/>
          </a:solidFill>
          <a:miter lim="800000"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 dirty="0" smtClean="0"/>
        </a:defPPr>
      </a:lstStyle>
    </a:txDef>
  </a:objectDefaults>
  <a:extraClrSchemeLst/>
  <a:custClrLst>
    <a:custClr name="PMS130">
      <a:srgbClr val="FDB813"/>
    </a:custClr>
    <a:custClr name="PMS144">
      <a:srgbClr val="F8981D"/>
    </a:custClr>
    <a:custClr name="PMS180">
      <a:srgbClr val="D9541E"/>
    </a:custClr>
    <a:custClr name="PMS1807">
      <a:srgbClr val="9E3039"/>
    </a:custClr>
    <a:custClr name="PMS195">
      <a:srgbClr val="820024"/>
    </a:custClr>
    <a:custClr name="PMS174">
      <a:srgbClr val="9A3B26"/>
    </a:custClr>
    <a:custClr name="PMS7519">
      <a:srgbClr val="574319"/>
    </a:custClr>
    <a:custClr name="PMS654">
      <a:srgbClr val="003D79"/>
    </a:custClr>
  </a:custClr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0</TotalTime>
  <Words>382</Words>
  <Application>Microsoft Macintosh PowerPoint</Application>
  <PresentationFormat>On-screen Show (16:9)</PresentationFormat>
  <Paragraphs>138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Calibri</vt:lpstr>
      <vt:lpstr>Arial</vt:lpstr>
      <vt:lpstr>VMware_white_16x9</vt:lpstr>
      <vt:lpstr>Virtualization and Containers</vt:lpstr>
      <vt:lpstr>Agenda</vt:lpstr>
      <vt:lpstr>How things work?</vt:lpstr>
      <vt:lpstr>How things work?</vt:lpstr>
      <vt:lpstr>How things work?</vt:lpstr>
      <vt:lpstr>Virtualization</vt:lpstr>
      <vt:lpstr>Why Use VMs?</vt:lpstr>
      <vt:lpstr>VMs                         Containers</vt:lpstr>
      <vt:lpstr>Container’s History</vt:lpstr>
      <vt:lpstr>Filesystem structure</vt:lpstr>
      <vt:lpstr>Filesystem structure</vt:lpstr>
      <vt:lpstr>chroot</vt:lpstr>
      <vt:lpstr>chroot (demo)</vt:lpstr>
      <vt:lpstr>chroot (demo)</vt:lpstr>
      <vt:lpstr>chroot to containers</vt:lpstr>
      <vt:lpstr>Docker by Docker Inc</vt:lpstr>
      <vt:lpstr>Docker Components</vt:lpstr>
      <vt:lpstr>Docker Basic Commands</vt:lpstr>
      <vt:lpstr>Container Image Building</vt:lpstr>
      <vt:lpstr>Docker Volumes</vt:lpstr>
      <vt:lpstr>Docker Overlay Networks</vt:lpstr>
      <vt:lpstr>Container Good Practices</vt:lpstr>
    </vt:vector>
  </TitlesOfParts>
  <Manager/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2014-07-22T04:32:24Z</dcterms:created>
  <dcterms:modified xsi:type="dcterms:W3CDTF">2017-07-13T03:46:52Z</dcterms:modified>
</cp:coreProperties>
</file>